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xml" Extension="xml"/>
  <Default ContentType="application/vnd.openxmlformats-package.relationships+xml" Extension="rels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3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no" ?>
<Relationships xmlns="http://schemas.openxmlformats.org/package/2006/relationships">
  <Relationship Id="rId1" Target="ppt/presentation.xml" Type="http://schemas.openxmlformats.org/officeDocument/2006/relationships/officeDocument"/>
  <Relationship Id="rId2" Target="docProps/app.xml" Type="http://schemas.openxmlformats.org/officeDocument/2006/relationships/extended-properties"/>
  <Relationship Id="rId3" Target="docProps/core.xml" Type="http://schemas.openxmlformats.org/package/2006/relationships/metadata/core-properties"/>
</Relationships>

</file>

<file path=ppt/presentation.xml><?xml version="1.0" encoding="utf-8"?>
<p:presentation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sldMasterIdLst>
    <p:sldMasterId id="2147483648" r:id="rId2"/>
    <p:sldMasterId id="2147483649" r:id="rId4"/>
    <p:sldMasterId id="214748365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x="9144000" cy="5143500"/>
  <p:notesSz cx="5143500" cy="9144000"/>
</p:presentation>
</file>

<file path=ppt/tableStyles.xml><?xml version="1.0" encoding="utf-8"?>
<a:tblStyleLs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def="{5C22544A-7EE6-4342-B048-85BDC9FD1C3A}">
  <a:tblStyle styleId="{45B20CD0-2CA0-431F-A4DF-FC53023BAA0C}" styleName="Table_0">
    <a:wholeTbl>
      <a:tcTxStyle b="def" i="de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left>
          <a:right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right>
          <a:top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top>
          <a:bottom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bottom>
          <a:insideH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H>
          <a:insideV>
            <a:ln w="9525">
              <a:solidFill>
                <a:srgbClr val="9E9E9E"/>
              </a:solidFill>
              <a:prstDash val="solid"/>
              <a:headEnd len="sm" type="none" w="sm"/>
              <a:tailEnd len="sm" type="none" w="sm"/>
            </a:ln>
          </a:insideV>
        </a:tcBdr>
      </a:tcStyle>
    </a:wholeTbl>
    <a:band1H>
      <a:tcTxStyle b="def" i="def"/>
    </a:band1H>
    <a:band2H>
      <a:tcTxStyle b="def" i="def"/>
    </a:band2H>
    <a:band1V>
      <a:tcTxStyle b="def" i="def"/>
    </a:band1V>
    <a:band2V>
      <a:tcTxStyle b="def" i="def"/>
    </a:band2V>
    <a:lastCol>
      <a:tcTxStyle b="def" i="def"/>
    </a:lastCol>
    <a:firstCol>
      <a:tcTxStyle b="def" i="def"/>
    </a:firstCol>
    <a:lastRow>
      <a:tcTxStyle b="def" i="def"/>
    </a:lastRow>
    <a:seCell>
      <a:tcTxStyle b="def" i="def"/>
    </a:seCell>
    <a:swCell>
      <a:tcTxStyle b="def" i="def"/>
    </a:swCell>
    <a:firstRow>
      <a:tcTxStyle b="def" i="def"/>
    </a:firstRow>
    <a:neCell>
      <a:tcTxStyle b="def" i="def"/>
    </a:neCell>
    <a:nwCell>
      <a:tcTxStyle b="def" i="def"/>
    </a:nwCell>
  </a:tblStyle>
</a:tblStyleLst>
</file>

<file path=ppt/_rels/presentation.xml.rels><?xml version="1.0" encoding="UTF-8" standalone="no" ?>
<Relationships xmlns="http://schemas.openxmlformats.org/package/2006/relationships">
  <Relationship Id="rId35" Target="tableStyles.xml" Type="http://schemas.openxmlformats.org/officeDocument/2006/relationships/tableStyles"/>
  <Relationship Id="rId15" Target="slides/slide9.xml" Type="http://schemas.openxmlformats.org/officeDocument/2006/relationships/slide"/>
  <Relationship Id="rId34" Target="slides/slide28.xml" Type="http://schemas.openxmlformats.org/officeDocument/2006/relationships/slide"/>
  <Relationship Id="rId30" Target="slides/slide24.xml" Type="http://schemas.openxmlformats.org/officeDocument/2006/relationships/slide"/>
  <Relationship Id="rId27" Target="slides/slide21.xml" Type="http://schemas.openxmlformats.org/officeDocument/2006/relationships/slide"/>
  <Relationship Id="rId3" Target="theme/theme2.xml" Type="http://schemas.openxmlformats.org/officeDocument/2006/relationships/theme"/>
  <Relationship Id="rId29" Target="slides/slide23.xml" Type="http://schemas.openxmlformats.org/officeDocument/2006/relationships/slide"/>
  <Relationship Id="rId5" Target="theme/theme3.xml" Type="http://schemas.openxmlformats.org/officeDocument/2006/relationships/theme"/>
  <Relationship Id="rId12" Target="slides/slide6.xml" Type="http://schemas.openxmlformats.org/officeDocument/2006/relationships/slide"/>
  <Relationship Id="rId31" Target="slides/slide25.xml" Type="http://schemas.openxmlformats.org/officeDocument/2006/relationships/slide"/>
  <Relationship Id="rId13" Target="slides/slide7.xml" Type="http://schemas.openxmlformats.org/officeDocument/2006/relationships/slide"/>
  <Relationship Id="rId6" Target="slideMasters/slideMaster3.xml" Type="http://schemas.openxmlformats.org/officeDocument/2006/relationships/slideMaster"/>
  <Relationship Id="rId4" Target="slideMasters/slideMaster2.xml" Type="http://schemas.openxmlformats.org/officeDocument/2006/relationships/slideMaster"/>
  <Relationship Id="rId23" Target="slides/slide17.xml" Type="http://schemas.openxmlformats.org/officeDocument/2006/relationships/slide"/>
  <Relationship Id="rId21" Target="slides/slide15.xml" Type="http://schemas.openxmlformats.org/officeDocument/2006/relationships/slide"/>
  <Relationship Id="rId22" Target="slides/slide16.xml" Type="http://schemas.openxmlformats.org/officeDocument/2006/relationships/slide"/>
  <Relationship Id="rId28" Target="slides/slide22.xml" Type="http://schemas.openxmlformats.org/officeDocument/2006/relationships/slide"/>
  <Relationship Id="rId8" Target="slides/slide2.xml" Type="http://schemas.openxmlformats.org/officeDocument/2006/relationships/slide"/>
  <Relationship Id="rId32" Target="slides/slide26.xml" Type="http://schemas.openxmlformats.org/officeDocument/2006/relationships/slide"/>
  <Relationship Id="rId9" Target="slides/slide3.xml" Type="http://schemas.openxmlformats.org/officeDocument/2006/relationships/slide"/>
  <Relationship Id="rId20" Target="slides/slide14.xml" Type="http://schemas.openxmlformats.org/officeDocument/2006/relationships/slide"/>
  <Relationship Id="rId19" Target="slides/slide13.xml" Type="http://schemas.openxmlformats.org/officeDocument/2006/relationships/slide"/>
  <Relationship Id="rId11" Target="slides/slide5.xml" Type="http://schemas.openxmlformats.org/officeDocument/2006/relationships/slide"/>
  <Relationship Id="rId14" Target="slides/slide8.xml" Type="http://schemas.openxmlformats.org/officeDocument/2006/relationships/slide"/>
  <Relationship Id="rId16" Target="slides/slide10.xml" Type="http://schemas.openxmlformats.org/officeDocument/2006/relationships/slide"/>
  <Relationship Id="rId10" Target="slides/slide4.xml" Type="http://schemas.openxmlformats.org/officeDocument/2006/relationships/slide"/>
  <Relationship Id="rId7" Target="slides/slide1.xml" Type="http://schemas.openxmlformats.org/officeDocument/2006/relationships/slide"/>
  <Relationship Id="rId33" Target="slides/slide27.xml" Type="http://schemas.openxmlformats.org/officeDocument/2006/relationships/slide"/>
  <Relationship Id="rId25" Target="slides/slide19.xml" Type="http://schemas.openxmlformats.org/officeDocument/2006/relationships/slide"/>
  <Relationship Id="rId17" Target="slides/slide11.xml" Type="http://schemas.openxmlformats.org/officeDocument/2006/relationships/slide"/>
  <Relationship Id="rId26" Target="slides/slide20.xml" Type="http://schemas.openxmlformats.org/officeDocument/2006/relationships/slide"/>
  <Relationship Id="rId1" Target="theme/theme1.xml" Type="http://schemas.openxmlformats.org/officeDocument/2006/relationships/theme"/>
  <Relationship Id="rId2" Target="slideMasters/slideMaster1.xml" Type="http://schemas.openxmlformats.org/officeDocument/2006/relationships/slideMaster"/>
  <Relationship Id="rId18" Target="slides/slide12.xml" Type="http://schemas.openxmlformats.org/officeDocument/2006/relationships/slide"/>
  <Relationship Id="rId24" Target="slides/slide18.xml" Type="http://schemas.openxmlformats.org/officeDocument/2006/relationships/slide"/>
</Relationships>

</file>

<file path=ppt/media/1.png>
</file>

<file path=ppt/media/10.png>
</file>

<file path=ppt/media/11.png>
</file>

<file path=ppt/media/12.png>
</file>

<file path=ppt/media/13.png>
</file>

<file path=ppt/media/14.png>
</file>

<file path=ppt/media/15.png>
</file>

<file path=ppt/media/16.png>
</file>

<file path=ppt/media/17.png>
</file>

<file path=ppt/media/18.png>
</file>

<file path=ppt/media/19.png>
</file>

<file path=ppt/media/2.jpeg>
</file>

<file path=ppt/media/20.png>
</file>

<file path=ppt/media/21.png>
</file>

<file path=ppt/media/22.png>
</file>

<file path=ppt/media/23.png>
</file>

<file path=ppt/media/24.png>
</file>

<file path=ppt/media/25.png>
</file>

<file path=ppt/media/26.jpeg>
</file>

<file path=ppt/media/3.png>
</file>

<file path=ppt/media/4.png>
</file>

<file path=ppt/media/5.png>
</file>

<file path=ppt/media/6.png>
</file>

<file path=ppt/media/7.png>
</file>

<file path=ppt/media/8.png>
</file>

<file path=ppt/media/9.jpeg>
</file>

<file path=ppt/slideLayouts/_rels/slideLayout1.xml.rels><?xml version="1.0" encoding="UTF-8" standalone="no" ?>
<Relationships xmlns="http://schemas.openxmlformats.org/package/2006/relationships">
  <Relationship Id="rId1" Target="../media/2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10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1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3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4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5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6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17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18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19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.xml.rels><?xml version="1.0" encoding="UTF-8" standalone="no" ?>
<Relationships xmlns="http://schemas.openxmlformats.org/package/2006/relationships">
  <Relationship Id="rId1" Target="../media/3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1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3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4.xml.rels><?xml version="1.0" encoding="UTF-8" standalone="no" ?>
<Relationships xmlns="http://schemas.openxmlformats.org/package/2006/relationships">
  <Relationship Id="rId1" Target="../media/4.png" Type="http://schemas.openxmlformats.org/officeDocument/2006/relationships/image"/>
  <Relationship Id="rId2" Target="../media/5.png" Type="http://schemas.openxmlformats.org/officeDocument/2006/relationships/image"/>
  <Relationship Id="rId3" Target="../media/6.png" Type="http://schemas.openxmlformats.org/officeDocument/2006/relationships/image"/>
  <Relationship Id="rId4" Target="../media/7.png" Type="http://schemas.openxmlformats.org/officeDocument/2006/relationships/image"/>
  <Relationship Id="rId5" Target="../slideMasters/slideMaster2.xml" Type="http://schemas.openxmlformats.org/officeDocument/2006/relationships/slideMaster"/>
</Relationships>

</file>

<file path=ppt/slideLayouts/_rels/slideLayout25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7.xml.rels><?xml version="1.0" encoding="UTF-8" standalone="no" ?>
<Relationships xmlns="http://schemas.openxmlformats.org/package/2006/relationships">
  <Relationship Id="rId1" Target="../media/8.png" Type="http://schemas.openxmlformats.org/officeDocument/2006/relationships/image"/>
  <Relationship Id="rId2" Target="../slideMasters/slideMaster2.xml" Type="http://schemas.openxmlformats.org/officeDocument/2006/relationships/slideMaster"/>
</Relationships>

</file>

<file path=ppt/slideLayouts/_rels/slideLayout28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29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30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31.xml.rels><?xml version="1.0" encoding="UTF-8" standalone="no" ?>
<Relationships xmlns="http://schemas.openxmlformats.org/package/2006/relationships">
  <Relationship Id="rId1" Target="../media/9.jpeg" Type="http://schemas.openxmlformats.org/officeDocument/2006/relationships/image"/>
  <Relationship Id="rId2" Target="../slideMasters/slideMaster1.xml" Type="http://schemas.openxmlformats.org/officeDocument/2006/relationships/slideMaster"/>
</Relationships>

</file>

<file path=ppt/slideLayouts/_rels/slideLayout4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_rels/slideLayout5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7.xml.rels><?xml version="1.0" encoding="UTF-8" standalone="no" ?>
<Relationships xmlns="http://schemas.openxmlformats.org/package/2006/relationships">
  <Relationship Id="rId1" Target="../slideMasters/slideMaster2.xml" Type="http://schemas.openxmlformats.org/officeDocument/2006/relationships/slideMaster"/>
</Relationships>

</file>

<file path=ppt/slideLayouts/_rels/slideLayout8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9.xml.rels><?xml version="1.0" encoding="UTF-8" standalone="no" ?>
<Relationships xmlns="http://schemas.openxmlformats.org/package/2006/relationships">
  <Relationship Id="rId1" Target="../slideMasters/slideMaster3.xml"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19" name="GroupShape 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1" name="Picture 21"/>
          <p:cNvPicPr preferRelativeResize="true"/>
          <p:nvPr isPhoto="false"/>
        </p:nvPicPr>
        <p:blipFill>
          <a:blip r:embed="rId1"/>
          <a:srcRect b="0" l="99" r="99" t="0"/>
          <a:stretch/>
        </p:blipFill>
        <p:spPr>
          <a:xfrm flipH="false" flipV="false" rot="0">
            <a:off x="-17925" y="-10075"/>
            <a:ext cx="9194726" cy="5182151"/>
          </a:xfrm>
          <a:prstGeom prst="rect">
            <a:avLst/>
          </a:prstGeom>
          <a:ln>
            <a:noFill/>
          </a:ln>
        </p:spPr>
      </p:pic>
      <p:sp>
        <p:nvSpPr>
          <p:cNvPr hidden="false" id="22" name="Shape 22"/>
          <p:cNvSpPr txBox="true"/>
          <p:nvPr isPhoto="false">
            <p:ph idx="1" type="subTitle"/>
          </p:nvPr>
        </p:nvSpPr>
        <p:spPr>
          <a:xfrm flipH="false" flipV="false" rot="0">
            <a:off x="944650" y="4350425"/>
            <a:ext cx="8293200" cy="480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true" sz="1800">
                <a:solidFill>
                  <a:schemeClr val="lt1"/>
                </a:solidFill>
              </a:defRPr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hidden="false" id="23" name="Shape 23"/>
          <p:cNvSpPr txBox="true"/>
          <p:nvPr isPhoto="false">
            <p:ph idx="0" type="title"/>
          </p:nvPr>
        </p:nvSpPr>
        <p:spPr>
          <a:xfrm flipH="false" flipV="false" rot="0">
            <a:off x="944650" y="1769200"/>
            <a:ext cx="7379700" cy="23753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</p:sldLayout>
</file>

<file path=ppt/slideLayouts/slideLayout1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_3">
    <p:spTree>
      <p:nvGrpSpPr>
        <p:cNvPr hidden="false" id="13" name="GroupShape 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" name="Shape 14"/>
          <p:cNvSpPr txBox="true"/>
          <p:nvPr isPhoto="false">
            <p:ph idx="4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1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_1">
    <p:spTree>
      <p:nvGrpSpPr>
        <p:cNvPr hidden="false" id="15" name="GroupShape 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" name="Shape 16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7" name="Shape 1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8" name="Shape 18"/>
          <p:cNvSpPr txBox="true"/>
          <p:nvPr isPhoto="false">
            <p:ph idx="5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1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24" name="GroupShape 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5" name="Shape 2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26" name="GroupShape 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7" name="Shape 27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28" name="Shape 28"/>
          <p:cNvSpPr txBox="false"/>
          <p:nvPr isPhoto="false"/>
        </p:nvSpPr>
        <p:spPr>
          <a:xfrm flipH="false" flipV="false" rot="0">
            <a:off x="606200" y="1441163"/>
            <a:ext cx="7938600" cy="3564898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29" name="Shape 29"/>
          <p:cNvSpPr txBox="true"/>
          <p:nvPr isPhoto="false">
            <p:ph idx="5" type="subTitle"/>
          </p:nvPr>
        </p:nvSpPr>
        <p:spPr>
          <a:xfrm flipH="false" flipV="false" rot="0">
            <a:off x="743675" y="1496071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">
    <p:spTree>
      <p:nvGrpSpPr>
        <p:cNvPr hidden="false" id="35" name="GroupShape 3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6" name="Shape 36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37" name="Shape 37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38" name="Shape 38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2">
    <p:spTree>
      <p:nvGrpSpPr>
        <p:cNvPr hidden="false" id="39" name="GroupShape 3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0" name="Shape 40"/>
          <p:cNvSpPr txBox="true"/>
          <p:nvPr isPhoto="false">
            <p:ph idx="4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41" name="Shape 41"/>
          <p:cNvSpPr txBox="true"/>
          <p:nvPr isPhoto="false">
            <p:ph idx="5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42" name="Shape 42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43" name="Shape 43"/>
          <p:cNvSpPr txBox="true"/>
          <p:nvPr isPhoto="false">
            <p:ph idx="6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1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44" name="GroupShape 4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5" name="Shape 4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48" name="GroupShape 4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9" name="Shape 49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50" name="Shape 50"/>
          <p:cNvSpPr txBox="true"/>
          <p:nvPr isPhoto="false">
            <p:ph idx="1" type="subTitle"/>
          </p:nvPr>
        </p:nvSpPr>
        <p:spPr>
          <a:xfrm flipH="false" flipV="false" rot="0">
            <a:off x="3891774" y="1716281"/>
            <a:ext cx="43917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true" sz="16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true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51" name="Shape 51"/>
          <p:cNvSpPr txBox="true"/>
          <p:nvPr isPhoto="false">
            <p:ph idx="7" type="subTitle"/>
          </p:nvPr>
        </p:nvSpPr>
        <p:spPr>
          <a:xfrm flipH="false" flipV="false" rot="0">
            <a:off x="3891774" y="2252801"/>
            <a:ext cx="5095200" cy="251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1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55" name="GroupShape 5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6" name="Shape 56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1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">
    <p:spTree>
      <p:nvGrpSpPr>
        <p:cNvPr hidden="false" id="64" name="GroupShape 6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5" name="Shape 6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6" name="Shape 66"/>
          <p:cNvSpPr txBox="true"/>
          <p:nvPr isPhoto="false">
            <p:ph idx="1" type="subTitle"/>
          </p:nvPr>
        </p:nvSpPr>
        <p:spPr>
          <a:xfrm flipH="false" flipV="false" rot="0">
            <a:off x="544050" y="1350425"/>
            <a:ext cx="5316300" cy="9042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7" name="Shape 67"/>
          <p:cNvSpPr txBox="false"/>
          <p:nvPr isPhoto="false"/>
        </p:nvSpPr>
        <p:spPr>
          <a:xfrm flipH="false" flipV="false" rot="0"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68" name="Shape 68"/>
          <p:cNvSpPr txBox="true"/>
          <p:nvPr isPhoto="false">
            <p:ph idx="7" type="subTitle"/>
          </p:nvPr>
        </p:nvSpPr>
        <p:spPr>
          <a:xfrm flipH="false" flipV="false" rot="0">
            <a:off x="795050" y="2220038"/>
            <a:ext cx="7568100" cy="23637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</p:sldLayout>
</file>

<file path=ppt/slideLayouts/slideLayout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75" name="GroupShape 7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6" name="Shape 76"/>
          <p:cNvSpPr txBox="true"/>
          <p:nvPr isPhoto="false">
            <p:ph idx="2" type="title"/>
          </p:nvPr>
        </p:nvSpPr>
        <p:spPr>
          <a:xfrm flipH="false" flipV="false" rot="0">
            <a:off x="495300" y="1493850"/>
            <a:ext cx="4424100" cy="2155800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hidden="false" id="78" name="Picture 78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283625" y="843000"/>
            <a:ext cx="3457500" cy="3457499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TITLE_AND_BODY">
    <p:spTree>
      <p:nvGrpSpPr>
        <p:cNvPr hidden="false" id="69" name="GroupShape 6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0" name="Shape 7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71" name="Shape 71"/>
          <p:cNvSpPr txBox="true"/>
          <p:nvPr isPhoto="false">
            <p:ph idx="1" type="body"/>
          </p:nvPr>
        </p:nvSpPr>
        <p:spPr>
          <a:xfrm flipH="false" flipV="false" rot="0">
            <a:off x="500550" y="1426469"/>
            <a:ext cx="8520600" cy="3416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indent="-323850" lvl="0" marL="457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hidden="false" id="72" name="Shape 7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0D52822B-4233-418C-83D2-44CAEA694589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73" name="GroupShape 7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4" name="Shape 74"/>
          <p:cNvSpPr txBox="true"/>
          <p:nvPr isPhoto="false">
            <p:ph idx="2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2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3">
    <p:spTree>
      <p:nvGrpSpPr>
        <p:cNvPr hidden="false" id="79" name="GroupShape 7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0" name="Shape 80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</p:spTree>
  </p:cSld>
</p:sldLayout>
</file>

<file path=ppt/slideLayouts/slideLayout2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84" name="GroupShape 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5" name="Shape 85"/>
          <p:cNvSpPr txBox="false"/>
          <p:nvPr isPhoto="false"/>
        </p:nvSpPr>
        <p:spPr>
          <a:xfrm flipH="false" flipV="false" rot="0"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86" name="Shape 86"/>
          <p:cNvSpPr txBox="true"/>
          <p:nvPr isPhoto="false">
            <p:ph idx="0" type="title"/>
          </p:nvPr>
        </p:nvSpPr>
        <p:spPr>
          <a:xfrm flipH="false" flipV="false" rot="0">
            <a:off x="609075" y="1220875"/>
            <a:ext cx="4045200" cy="1482299"/>
          </a:xfrm>
          <a:prstGeom prst="rect">
            <a:avLst/>
          </a:prstGeom>
        </p:spPr>
        <p:txBody>
          <a:bodyPr anchor="b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hidden="false" id="87" name="Shape 87"/>
          <p:cNvSpPr txBox="true"/>
          <p:nvPr isPhoto="false">
            <p:ph idx="1" type="subTitle"/>
          </p:nvPr>
        </p:nvSpPr>
        <p:spPr>
          <a:xfrm flipH="false" flipV="false" rot="0">
            <a:off x="609075" y="2916213"/>
            <a:ext cx="4045200" cy="123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hidden="false" id="88" name="Shape 88"/>
          <p:cNvSpPr txBox="true"/>
          <p:nvPr isPhoto="false">
            <p:ph idx="7" type="body"/>
          </p:nvPr>
        </p:nvSpPr>
        <p:spPr>
          <a:xfrm flipH="false" flipV="false" rot="0">
            <a:off x="4939500" y="724075"/>
            <a:ext cx="3837000" cy="36951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/>
        </p:txBody>
      </p:sp>
      <p:sp>
        <p:nvSpPr>
          <p:cNvPr hidden="false" id="89" name="Shape 89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412D17B9-8D98-4B99-9285-62DF3B903CFE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5">
    <p:spTree>
      <p:nvGrpSpPr>
        <p:cNvPr hidden="false" id="90" name="GroupShape 9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91" name="Shape 91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pic>
        <p:nvPicPr>
          <p:cNvPr hidden="false" id="93" name="Picture 9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922851" y="1821363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5" name="Picture 9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2768289" y="1821362"/>
            <a:ext cx="1643210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7" name="Picture 97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4527615" y="1821362"/>
            <a:ext cx="1643209" cy="755249"/>
          </a:xfrm>
          <a:prstGeom prst="rect">
            <a:avLst/>
          </a:prstGeom>
          <a:ln>
            <a:noFill/>
          </a:ln>
        </p:spPr>
      </p:pic>
      <p:pic>
        <p:nvPicPr>
          <p:cNvPr hidden="false" id="99" name="Picture 99"/>
          <p:cNvPicPr preferRelativeResize="true"/>
          <p:nvPr isPhoto="false"/>
        </p:nvPicPr>
        <p:blipFill>
          <a:blip r:embed="rId4"/>
          <a:stretch/>
        </p:blipFill>
        <p:spPr>
          <a:xfrm flipH="false" flipV="false" rot="0">
            <a:off x="6347001" y="1821362"/>
            <a:ext cx="1643209" cy="755249"/>
          </a:xfrm>
          <a:prstGeom prst="rect">
            <a:avLst/>
          </a:prstGeom>
          <a:ln>
            <a:noFill/>
          </a:ln>
        </p:spPr>
      </p:pic>
      <p:sp>
        <p:nvSpPr>
          <p:cNvPr hidden="false" id="100" name="Shape 100"/>
          <p:cNvSpPr txBox="true"/>
          <p:nvPr isPhoto="false"/>
        </p:nvSpPr>
        <p:spPr>
          <a:xfrm flipH="false" flipV="false" rot="0"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1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1" name="Shape 101"/>
          <p:cNvSpPr txBox="true"/>
          <p:nvPr isPhoto="false"/>
        </p:nvSpPr>
        <p:spPr>
          <a:xfrm flipH="false" flipV="false" rot="0"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2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2" name="Shape 102"/>
          <p:cNvSpPr txBox="true"/>
          <p:nvPr isPhoto="false"/>
        </p:nvSpPr>
        <p:spPr>
          <a:xfrm flipH="false" flipV="false" rot="0">
            <a:off x="4817770" y="1944853"/>
            <a:ext cx="1062899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3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3" name="Shape 103"/>
          <p:cNvSpPr txBox="true"/>
          <p:nvPr isPhoto="false"/>
        </p:nvSpPr>
        <p:spPr>
          <a:xfrm flipH="false" flipV="false" rot="0"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1500" u="none">
                <a:solidFill>
                  <a:srgbClr val="EEEEEE"/>
                </a:solidFill>
                <a:latin typeface="Roboto"/>
                <a:ea typeface="Roboto"/>
                <a:cs typeface="Roboto"/>
              </a:rPr>
              <a:t>Этап 4</a:t>
            </a:r>
            <a:endParaRPr b="true" cap="none" i="false" strike="noStrike" sz="1500" u="none">
              <a:solidFill>
                <a:srgbClr val="EEEEEE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4" name="Shape 104"/>
          <p:cNvSpPr txBox="true"/>
          <p:nvPr isPhoto="false"/>
        </p:nvSpPr>
        <p:spPr>
          <a:xfrm flipH="false" flipV="false" rot="0"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5" name="Shape 105"/>
          <p:cNvSpPr txBox="true"/>
          <p:nvPr isPhoto="false"/>
        </p:nvSpPr>
        <p:spPr>
          <a:xfrm flipH="false" flipV="false" rot="0">
            <a:off x="2828343" y="3241600"/>
            <a:ext cx="1523099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6" name="Shape 106"/>
          <p:cNvSpPr txBox="true"/>
          <p:nvPr isPhoto="false"/>
        </p:nvSpPr>
        <p:spPr>
          <a:xfrm flipH="false" flipV="false" rot="0"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07" name="Shape 107"/>
          <p:cNvSpPr txBox="true"/>
          <p:nvPr isPhoto="false"/>
        </p:nvSpPr>
        <p:spPr>
          <a:xfrm flipH="false" flipV="false" rot="0">
            <a:off x="6407056" y="3241600"/>
            <a:ext cx="1523098" cy="1094400"/>
          </a:xfrm>
          <a:prstGeom prst="rect">
            <a:avLst/>
          </a:prstGeom>
          <a:noFill/>
          <a:ln>
            <a:noFill/>
          </a:ln>
        </p:spPr>
        <p:txBody>
          <a:bodyPr anchor="t" bIns="0" lIns="0" rIns="0" tIns="0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</a:t>
            </a: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их типов данных, соглашений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9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об именовании и правил проверки целостностей </a:t>
            </a:r>
            <a:endParaRPr b="false" cap="none" i="false" strike="noStrike" sz="9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8">
    <p:spTree>
      <p:nvGrpSpPr>
        <p:cNvPr hidden="false" id="108" name="GroupShape 10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9" name="Shape 109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10" name="Table 110"/>
          <p:cNvGraphicFramePr/>
          <p:nvPr isPhoto="false"/>
        </p:nvGraphicFramePr>
        <p:xfrm flipH="false" flipV="false" rot="0">
          <a:off x="655650" y="1745800"/>
          <a:ext cx="3000000" cy="3000000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800399"/>
                <a:gridCol w="4410000"/>
              </a:tblGrid>
              <a:tr h="47915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 Описание эксперимента</a:t>
                      </a:r>
                      <a:r>
                        <a:rPr b="true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 Технические детали</a:t>
                      </a:r>
                      <a:endParaRPr b="true" sz="17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101617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  Ожидаемый результат</a:t>
                      </a: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-31750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</a:t>
                      </a: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  <a:p>
                      <a:pPr algn="l" indent="-323850" lvl="0" marL="4572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FFFFFF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2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4_1">
    <p:spTree>
      <p:nvGrpSpPr>
        <p:cNvPr hidden="false" id="111" name="GroupShape 11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2" name="Shape 11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13" name="Shape 113"/>
          <p:cNvSpPr txBox="false"/>
          <p:nvPr isPhoto="false"/>
        </p:nvSpPr>
        <p:spPr>
          <a:xfrm flipH="false" flipV="false" rot="0">
            <a:off x="362300" y="1384249"/>
            <a:ext cx="4748700" cy="3393299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14" name="Shape 114"/>
          <p:cNvSpPr txBox="true"/>
          <p:nvPr isPhoto="false">
            <p:ph idx="1" type="subTitle"/>
          </p:nvPr>
        </p:nvSpPr>
        <p:spPr>
          <a:xfrm flipH="false" flipV="false" rot="0">
            <a:off x="500550" y="1474819"/>
            <a:ext cx="44286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9pPr>
          </a:lstStyle>
          <a:p/>
        </p:txBody>
      </p:sp>
      <p:sp>
        <p:nvSpPr>
          <p:cNvPr hidden="false" id="115" name="Shape 115"/>
          <p:cNvSpPr txBox="true"/>
          <p:nvPr isPhoto="false">
            <p:ph idx="7" type="subTitle"/>
          </p:nvPr>
        </p:nvSpPr>
        <p:spPr>
          <a:xfrm flipH="false" flipV="false" rot="0">
            <a:off x="5555275" y="1474819"/>
            <a:ext cx="3151200" cy="32613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2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SECTION_TITLE_AND_DESCRIPTION">
    <p:spTree>
      <p:nvGrpSpPr>
        <p:cNvPr hidden="false" id="116" name="GroupShape 11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7" name="Shape 11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FDA5BEDF-329B-40B7-93C1-DF11A9335312}" type="slidenum">
              <a:t>&lt;#&gt;</a:t>
            </a:fld>
          </a:p>
        </p:txBody>
      </p:sp>
      <p:sp>
        <p:nvSpPr>
          <p:cNvPr hidden="false" id="118" name="Shape 118"/>
          <p:cNvSpPr txBox="false"/>
          <p:nvPr isPhoto="false"/>
        </p:nvSpPr>
        <p:spPr>
          <a:xfrm flipH="false" flipV="false" rot="0">
            <a:off x="791625" y="1039150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19" name="Shape 119"/>
          <p:cNvSpPr txBox="false"/>
          <p:nvPr isPhoto="false"/>
        </p:nvSpPr>
        <p:spPr>
          <a:xfrm flipH="false" flipV="false" rot="0">
            <a:off x="791625" y="1904882"/>
            <a:ext cx="3640799" cy="705898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0" name="Shape 120"/>
          <p:cNvSpPr txBox="false"/>
          <p:nvPr isPhoto="false"/>
        </p:nvSpPr>
        <p:spPr>
          <a:xfrm flipH="false" flipV="false" rot="0">
            <a:off x="791625" y="2770607"/>
            <a:ext cx="3640799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1" name="Shape 121"/>
          <p:cNvSpPr txBox="false"/>
          <p:nvPr isPhoto="false"/>
        </p:nvSpPr>
        <p:spPr>
          <a:xfrm flipH="false" flipV="false" rot="0">
            <a:off x="791625" y="3636339"/>
            <a:ext cx="3640799" cy="705899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23" name="Picture 12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ln>
            <a:noFill/>
          </a:ln>
        </p:spPr>
      </p:pic>
    </p:spTree>
  </p:cSld>
</p:sldLayout>
</file>

<file path=ppt/slideLayouts/slideLayout2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7">
    <p:spTree>
      <p:nvGrpSpPr>
        <p:cNvPr hidden="false" id="126" name="GroupShape 12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7" name="Shape 127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28" name="Shape 128"/>
          <p:cNvSpPr txBox="false"/>
          <p:nvPr isPhoto="false"/>
        </p:nvSpPr>
        <p:spPr>
          <a:xfrm flipH="false" flipV="false" rot="0"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29" name="Shape 129"/>
          <p:cNvSpPr txBox="false"/>
          <p:nvPr isPhoto="false"/>
        </p:nvSpPr>
        <p:spPr>
          <a:xfrm flipH="false" flipV="false" rot="0"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0" name="Shape 130"/>
          <p:cNvSpPr txBox="false"/>
          <p:nvPr isPhoto="false"/>
        </p:nvSpPr>
        <p:spPr>
          <a:xfrm flipH="false" flipV="false" rot="0"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31" name="Shape 131"/>
          <p:cNvSpPr txBox="true"/>
          <p:nvPr isPhoto="false"/>
        </p:nvSpPr>
        <p:spPr>
          <a:xfrm flipH="false" flipV="false" rot="0">
            <a:off x="1073575" y="2074863"/>
            <a:ext cx="18461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1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2" name="Shape 132"/>
          <p:cNvSpPr txBox="true"/>
          <p:nvPr isPhoto="false"/>
        </p:nvSpPr>
        <p:spPr>
          <a:xfrm flipH="false" flipV="false" rot="0">
            <a:off x="3530920" y="2074863"/>
            <a:ext cx="1938900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33" name="Shape 133"/>
          <p:cNvSpPr txBox="true"/>
          <p:nvPr isPhoto="false"/>
        </p:nvSpPr>
        <p:spPr>
          <a:xfrm flipH="false" flipV="false" rot="0">
            <a:off x="6080975" y="2074863"/>
            <a:ext cx="1938899" cy="3539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rgbClr val="333333"/>
                </a:solidFill>
                <a:latin typeface="Roboto"/>
                <a:ea typeface="Roboto"/>
                <a:cs typeface="Roboto"/>
              </a:rPr>
              <a:t>Поле для текста</a:t>
            </a: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1">
    <p:spTree>
      <p:nvGrpSpPr>
        <p:cNvPr hidden="false" id="134" name="GroupShape 13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5" name="Shape 135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graphicFrame>
        <p:nvGraphicFramePr>
          <p:cNvPr hidden="false" id="136" name="Table 136"/>
          <p:cNvGraphicFramePr/>
          <p:nvPr isPhoto="false"/>
        </p:nvGraphicFramePr>
        <p:xfrm flipH="false" flipV="false" rot="0">
          <a:off x="608700" y="1593650"/>
          <a:ext cx="2999999" cy="2999999"/>
        </p:xfrm>
        <a:graphic>
          <a:graphicData uri="http://schemas.openxmlformats.org/drawingml/2006/table">
            <a:tbl>
              <a:tblPr bandCol="false" bandRow="false" firstCol="false" firstRow="false" lastCol="false" lastRow="false">
                <a:noFill/>
                <a:tableStyleId>{45B20CD0-2CA0-431F-A4DF-FC53023BAA0C}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b="true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Название столбца</a:t>
                      </a:r>
                      <a:endParaRPr b="true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ctr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  <a:solidFill>
                      <a:srgbClr val="FFFFFF"/>
                    </a:solidFill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1.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2.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3.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4.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  <a:tr h="420325"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b="tru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</a:rPr>
                        <a:t>5.</a:t>
                      </a:r>
                      <a:endParaRPr b="tru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  <a:tc gridSpan="1" hMerge="false" rowSpan="1" vMerge="false">
                  <a:txBody>
                    <a:bodyPr/>
                    <a:lstStyle>
                      <a:defPPr/>
                      <a:lvl1pPr algn="l" lv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1pPr>
                      <a:lvl2pPr algn="l" lvl="1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2pPr>
                      <a:lvl3pPr algn="l" lvl="2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3pPr>
                      <a:lvl4pPr algn="l" lvl="3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4pPr>
                      <a:lvl5pPr algn="l" lvl="4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5pPr>
                      <a:lvl6pPr algn="l" lvl="5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6pPr>
                      <a:lvl7pPr algn="l" lvl="6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7pPr>
                      <a:lvl8pPr algn="l" lvl="7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8pPr>
                      <a:lvl9pPr algn="l" lvl="8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b="false" cap="none" i="false" strike="noStrike" sz="14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</a:defRPr>
                      </a:lvl9pPr>
                    </a:lstStyle>
                    <a:p>
                      <a:pPr algn="l" indent="0" lvl="0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sz="1300">
                        <a:latin typeface="Roboto"/>
                        <a:ea typeface="Roboto"/>
                        <a:cs typeface="Roboto"/>
                      </a:endParaRPr>
                    </a:p>
                  </a:txBody>
                  <a:tcPr anchor="t" anchorCtr="false" marB="91425" marL="91425" marR="91425" marT="91425" vert="horz">
                    <a:lnL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L>
                    <a:lnR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R>
                    <a:lnT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T>
                    <a:lnB w="9525">
                      <a:solidFill>
                        <a:srgbClr val="D9D9D9"/>
                      </a:solidFill>
                      <a:prstDash val="solid"/>
                      <a:headEnd len="sm" type="none" w="sm"/>
                      <a:tailEnd len="sm" type="none" w="sm"/>
                    </a:lnB>
                  </a:tcPr>
                </a:tc>
              </a:tr>
            </a:tbl>
          </a:graphicData>
        </a:graphic>
      </p:graphicFrame>
    </p:spTree>
  </p:cSld>
</p:sldLayout>
</file>

<file path=ppt/slideLayouts/slideLayout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30" name="GroupShape 3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1" name="Shape 31"/>
          <p:cNvSpPr txBox="true"/>
          <p:nvPr isPhoto="false">
            <p:ph idx="2" type="title"/>
          </p:nvPr>
        </p:nvSpPr>
        <p:spPr>
          <a:xfrm flipH="false" flipV="false" rot="0">
            <a:off x="604350" y="1999200"/>
            <a:ext cx="7935300" cy="1145099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32" name="Shape 3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321EDF01-CDC3-4537-AE56-F8E6F21090D1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CUSTOM_2_1">
    <p:spTree>
      <p:nvGrpSpPr>
        <p:cNvPr hidden="false" id="137" name="GroupShape 13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8" name="Shape 138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139" name="Shape 139"/>
          <p:cNvSpPr txBox="false"/>
          <p:nvPr isPhoto="false"/>
        </p:nvSpPr>
        <p:spPr>
          <a:xfrm flipH="false" flipV="false" rot="0"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hidden="false" id="140" name="Shape 140"/>
          <p:cNvSpPr txBox="true"/>
          <p:nvPr isPhoto="false">
            <p:ph idx="1" type="subTitle"/>
          </p:nvPr>
        </p:nvSpPr>
        <p:spPr>
          <a:xfrm flipH="false" flipV="false" rot="0">
            <a:off x="754725" y="1516446"/>
            <a:ext cx="8226300" cy="34551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</p:sldLayout>
</file>

<file path=ppt/slideLayouts/slideLayout3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cust">
  <p:cSld name="MAIN_POINT">
    <p:spTree>
      <p:nvGrpSpPr>
        <p:cNvPr hidden="false" id="141" name="GroupShape 14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2" name="Shape 142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90F3167E-6FAF-4736-B29E-BAE367A891AB}" type="slidenum">
              <a:t>&lt;#&gt;</a:t>
            </a:fld>
          </a:p>
        </p:txBody>
      </p:sp>
      <p:pic>
        <p:nvPicPr>
          <p:cNvPr hidden="false" id="144" name="Picture 144"/>
          <p:cNvPicPr preferRelativeResize="true"/>
          <p:nvPr isPhoto="false"/>
        </p:nvPicPr>
        <p:blipFill>
          <a:blip r:embed="rId1"/>
          <a:srcRect b="0" l="0" r="0" t="0"/>
          <a:stretch/>
        </p:blipFill>
        <p:spPr>
          <a:xfrm flipH="false" flipV="false" rot="0"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145" name="Shape 145"/>
          <p:cNvSpPr txBox="true"/>
          <p:nvPr isPhoto="false">
            <p:ph idx="0" type="title"/>
          </p:nvPr>
        </p:nvSpPr>
        <p:spPr>
          <a:xfrm flipH="false" flipV="false" rot="0">
            <a:off x="651425" y="396394"/>
            <a:ext cx="7706100" cy="40908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</p:sldLayout>
</file>

<file path=ppt/slideLayouts/slideLayout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52" name="GroupShape 5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3" name="Shape 53"/>
          <p:cNvSpPr txBox="true"/>
          <p:nvPr isPhoto="false">
            <p:ph idx="4" type="title"/>
          </p:nvPr>
        </p:nvSpPr>
        <p:spPr>
          <a:xfrm flipH="false" flipV="false" rot="0">
            <a:off x="500550" y="1940306"/>
            <a:ext cx="7935300" cy="8418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54" name="Shape 5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A73DDC26-4642-4BCC-848D-1223D2B6518F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81" name="GroupShape 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2" name="Shape 82"/>
          <p:cNvSpPr txBox="true"/>
          <p:nvPr isPhoto="false">
            <p:ph idx="0" type="title"/>
          </p:nvPr>
        </p:nvSpPr>
        <p:spPr>
          <a:xfrm flipH="false" flipV="false" rot="0">
            <a:off x="500550" y="1784775"/>
            <a:ext cx="7935300" cy="1145100"/>
          </a:xfrm>
          <a:prstGeom prst="rect">
            <a:avLst/>
          </a:prstGeom>
        </p:spPr>
        <p:txBody>
          <a:bodyPr anchor="ctr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hidden="false" id="83" name="Shape 83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F7AF7132-BD73-4BFA-BF83-0D1CDC1C295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57" name="GroupShape 5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8" name="Shape 58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64687AB1-E6EF-4406-999C-6C3C1145DB45}" type="slidenum">
              <a:t>&lt;#&gt;</a:t>
            </a:fld>
          </a:p>
        </p:txBody>
      </p:sp>
      <p:sp>
        <p:nvSpPr>
          <p:cNvPr hidden="false" id="59" name="Shape 59"/>
          <p:cNvSpPr txBox="true"/>
          <p:nvPr isPhoto="false">
            <p:ph idx="0" type="title"/>
          </p:nvPr>
        </p:nvSpPr>
        <p:spPr>
          <a:xfrm flipH="false" flipV="false" rot="0">
            <a:off x="500550" y="821212"/>
            <a:ext cx="8520600" cy="1983599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hidden="false" id="60" name="Shape 60"/>
          <p:cNvSpPr txBox="true"/>
          <p:nvPr isPhoto="false">
            <p:ph idx="1" type="subTitle"/>
          </p:nvPr>
        </p:nvSpPr>
        <p:spPr>
          <a:xfrm flipH="false" flipV="false" rot="0">
            <a:off x="500550" y="457312"/>
            <a:ext cx="77967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1" name="Shape 61"/>
          <p:cNvSpPr txBox="true"/>
          <p:nvPr isPhoto="false">
            <p:ph idx="7" type="subTitle"/>
          </p:nvPr>
        </p:nvSpPr>
        <p:spPr>
          <a:xfrm flipH="false" flipV="false" rot="0">
            <a:off x="3135425" y="2978831"/>
            <a:ext cx="5856300" cy="5874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true"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true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hidden="false" id="62" name="Shape 62"/>
          <p:cNvSpPr txBox="true"/>
          <p:nvPr isPhoto="false">
            <p:ph idx="8" type="subTitle"/>
          </p:nvPr>
        </p:nvSpPr>
        <p:spPr>
          <a:xfrm flipH="false" flipV="false" rot="0">
            <a:off x="3135425" y="3278980"/>
            <a:ext cx="5856300" cy="7926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hidden="false" id="63" name="Shape 63"/>
          <p:cNvSpPr txBox="true"/>
          <p:nvPr isPhoto="false">
            <p:ph idx="9" type="subTitle"/>
          </p:nvPr>
        </p:nvSpPr>
        <p:spPr>
          <a:xfrm flipH="false" flipV="false" rot="0">
            <a:off x="3135425" y="3662550"/>
            <a:ext cx="5856300" cy="1032900"/>
          </a:xfrm>
          <a:prstGeom prst="rect">
            <a:avLst/>
          </a:prstGeom>
        </p:spPr>
        <p:txBody>
          <a:bodyPr anchor="t" bIns="91425" lIns="91425" rIns="91425" tIns="91425" wrap="square">
            <a:normAutofit fontScale="100%" lnSpcReduction="0%"/>
          </a:bodyPr>
          <a:lstStyle>
            <a:defPPr/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false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</p:sldLayout>
</file>

<file path=ppt/slideLayouts/slideLayout7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124" name="GroupShape 1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5" name="Shape 125"/>
          <p:cNvSpPr txBox="true"/>
          <p:nvPr isPhoto="false"/>
        </p:nvSpPr>
        <p:spPr>
          <a:xfrm flipH="false" flipV="false" rot="0"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добавьте ссылку на источник</a:t>
            </a:r>
            <a:endParaRPr b="false" cap="none" i="false" strike="noStrike" sz="1100" u="none">
              <a:solidFill>
                <a:srgbClr val="013D85"/>
              </a:solidFill>
              <a:latin typeface="Roboto"/>
              <a:ea typeface="Roboto"/>
              <a:cs typeface="Robot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33" name="GroupShape 3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4" name="Shape 34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54FE76ED-511E-4ED0-B04F-E3B6930A9EA4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46" name="GroupShape 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7" name="Shape 47"/>
          <p:cNvSpPr txBox="true"/>
          <p:nvPr isPhoto="false">
            <p:ph idx="12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08DB1A2D-EBFD-4B5B-868C-B61AF5C3F7B4}" type="slidenum">
              <a:t>&lt;#&gt;</a:t>
            </a:fld>
          </a:p>
        </p:txBody>
      </p:sp>
    </p:spTree>
  </p:cSld>
</p:sldLayout>
</file>

<file path=ppt/slideMasters/_rels/slideMaster1.xml.rels><?xml version="1.0" encoding="UTF-8" standalone="no" ?>
<Relationships xmlns="http://schemas.openxmlformats.org/package/2006/relationships">
  <Relationship Id="rId7" Target="../slideLayouts/slideLayout14.xml" Type="http://schemas.openxmlformats.org/officeDocument/2006/relationships/slideLayout"/>
  <Relationship Id="rId6" Target="../slideLayouts/slideLayout12.xml" Type="http://schemas.openxmlformats.org/officeDocument/2006/relationships/slideLayout"/>
  <Relationship Id="rId14" Target="../slideLayouts/slideLayout30.xml" Type="http://schemas.openxmlformats.org/officeDocument/2006/relationships/slideLayout"/>
  <Relationship Id="rId13" Target="../slideLayouts/slideLayout26.xml" Type="http://schemas.openxmlformats.org/officeDocument/2006/relationships/slideLayout"/>
  <Relationship Id="rId4" Target="../slideLayouts/slideLayout6.xml" Type="http://schemas.openxmlformats.org/officeDocument/2006/relationships/slideLayout"/>
  <Relationship Id="rId3" Target="../slideLayouts/slideLayout5.xml" Type="http://schemas.openxmlformats.org/officeDocument/2006/relationships/slideLayout"/>
  <Relationship Id="rId12" Target="../slideLayouts/slideLayout23.xml" Type="http://schemas.openxmlformats.org/officeDocument/2006/relationships/slideLayout"/>
  <Relationship Id="rId10" Target="../slideLayouts/slideLayout20.xml" Type="http://schemas.openxmlformats.org/officeDocument/2006/relationships/slideLayout"/>
  <Relationship Id="rId5" Target="../slideLayouts/slideLayout8.xml" Type="http://schemas.openxmlformats.org/officeDocument/2006/relationships/slideLayout"/>
  <Relationship Id="rId11" Target="../slideLayouts/slideLayout22.xml" Type="http://schemas.openxmlformats.org/officeDocument/2006/relationships/slideLayout"/>
  <Relationship Id="rId8" Target="../slideLayouts/slideLayout17.xml" Type="http://schemas.openxmlformats.org/officeDocument/2006/relationships/slideLayout"/>
  <Relationship Id="rId16" Target="../media/1.png" Type="http://schemas.openxmlformats.org/officeDocument/2006/relationships/image"/>
  <Relationship Id="rId2" Target="../slideLayouts/slideLayout1.xml" Type="http://schemas.openxmlformats.org/officeDocument/2006/relationships/slideLayout"/>
  <Relationship Id="rId9" Target="../slideLayouts/slideLayout19.xml" Type="http://schemas.openxmlformats.org/officeDocument/2006/relationships/slideLayout"/>
  <Relationship Id="rId15" Target="../slideLayouts/slideLayout31.xml" Type="http://schemas.openxmlformats.org/officeDocument/2006/relationships/slideLayout"/>
  <Relationship Id="rId1" Target="../theme/theme1.xml" Type="http://schemas.openxmlformats.org/officeDocument/2006/relationships/theme"/>
</Relationships>

</file>

<file path=ppt/slideMasters/_rels/slideMaster2.xml.rels><?xml version="1.0" encoding="UTF-8" standalone="no" ?>
<Relationships xmlns="http://schemas.openxmlformats.org/package/2006/relationships">
  <Relationship Id="rId6" Target="../slideLayouts/slideLayout21.xml" Type="http://schemas.openxmlformats.org/officeDocument/2006/relationships/slideLayout"/>
  <Relationship Id="rId1" Target="../theme/theme2.xml" Type="http://schemas.openxmlformats.org/officeDocument/2006/relationships/theme"/>
  <Relationship Id="rId12" Target="../media/1.png" Type="http://schemas.openxmlformats.org/officeDocument/2006/relationships/image"/>
  <Relationship Id="rId10" Target="../slideLayouts/slideLayout28.xml" Type="http://schemas.openxmlformats.org/officeDocument/2006/relationships/slideLayout"/>
  <Relationship Id="rId2" Target="../slideLayouts/slideLayout2.xml" Type="http://schemas.openxmlformats.org/officeDocument/2006/relationships/slideLayout"/>
  <Relationship Id="rId3" Target="../slideLayouts/slideLayout3.xml" Type="http://schemas.openxmlformats.org/officeDocument/2006/relationships/slideLayout"/>
  <Relationship Id="rId8" Target="../slideLayouts/slideLayout25.xml" Type="http://schemas.openxmlformats.org/officeDocument/2006/relationships/slideLayout"/>
  <Relationship Id="rId4" Target="../slideLayouts/slideLayout7.xml" Type="http://schemas.openxmlformats.org/officeDocument/2006/relationships/slideLayout"/>
  <Relationship Id="rId11" Target="../slideLayouts/slideLayout29.xml" Type="http://schemas.openxmlformats.org/officeDocument/2006/relationships/slideLayout"/>
  <Relationship Id="rId9" Target="../slideLayouts/slideLayout27.xml" Type="http://schemas.openxmlformats.org/officeDocument/2006/relationships/slideLayout"/>
  <Relationship Id="rId7" Target="../slideLayouts/slideLayout24.xml" Type="http://schemas.openxmlformats.org/officeDocument/2006/relationships/slideLayout"/>
  <Relationship Id="rId5" Target="../slideLayouts/slideLayout16.xml" Type="http://schemas.openxmlformats.org/officeDocument/2006/relationships/slideLayout"/>
</Relationships>

</file>

<file path=ppt/slideMasters/_rels/slideMaster3.xml.rels><?xml version="1.0" encoding="UTF-8" standalone="no" ?>
<Relationships xmlns="http://schemas.openxmlformats.org/package/2006/relationships">
  <Relationship Id="rId6" Target="../slideLayouts/slideLayout13.xml" Type="http://schemas.openxmlformats.org/officeDocument/2006/relationships/slideLayout"/>
  <Relationship Id="rId1" Target="../theme/theme3.xml" Type="http://schemas.openxmlformats.org/officeDocument/2006/relationships/theme"/>
  <Relationship Id="rId2" Target="../slideLayouts/slideLayout4.xml" Type="http://schemas.openxmlformats.org/officeDocument/2006/relationships/slideLayout"/>
  <Relationship Id="rId3" Target="../slideLayouts/slideLayout9.xml" Type="http://schemas.openxmlformats.org/officeDocument/2006/relationships/slideLayout"/>
  <Relationship Id="rId8" Target="../slideLayouts/slideLayout18.xml" Type="http://schemas.openxmlformats.org/officeDocument/2006/relationships/slideLayout"/>
  <Relationship Id="rId4" Target="../slideLayouts/slideLayout10.xml" Type="http://schemas.openxmlformats.org/officeDocument/2006/relationships/slideLayout"/>
  <Relationship Id="rId9" Target="../media/1.png" Type="http://schemas.openxmlformats.org/officeDocument/2006/relationships/image"/>
  <Relationship Id="rId7" Target="../slideLayouts/slideLayout15.xml" Type="http://schemas.openxmlformats.org/officeDocument/2006/relationships/slideLayout"/>
  <Relationship Id="rId5" Target="../slideLayouts/slideLayout11.xml" Type="http://schemas.openxmlformats.org/officeDocument/2006/relationships/slideLayout"/>
</Relationships>

</file>

<file path=ppt/slideMasters/slideMaster1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6"/>
          <a:stretch/>
        </a:blipFill>
      </p:bgPr>
    </p:bg>
    <p:spTree>
      <p:nvGrpSpPr>
        <p:cNvPr hidden="false" id="1" name="GroupShape 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" name="Shape 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3" name="Shape 3"/>
          <p:cNvSpPr txBox="true"/>
          <p:nvPr isPhoto="false">
            <p:ph idx="1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4" name="Shape 4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E067D02D-06AE-4CDB-8565-1215EE8946F2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12"/>
          <a:stretch/>
        </a:blipFill>
      </p:bgPr>
    </p:bg>
    <p:spTree>
      <p:nvGrpSpPr>
        <p:cNvPr hidden="false" id="5" name="GroupShape 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" name="Shape 6"/>
          <p:cNvSpPr txBox="true"/>
          <p:nvPr isPhoto="false">
            <p:ph idx="2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7" name="Shape 7"/>
          <p:cNvSpPr txBox="true"/>
          <p:nvPr isPhoto="false">
            <p:ph idx="3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/>
        </p:txBody>
      </p:sp>
      <p:sp>
        <p:nvSpPr>
          <p:cNvPr hidden="false" id="8" name="Shape 8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8B96D980-4370-4BBB-B291-5137771631CC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000"/>
        <a:buFont typeface="Roboto"/>
        <a:buNone/>
        <a:defRPr b="true" cap="none" i="false" strike="noStrike" sz="30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●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○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300"/>
        <a:buFont typeface="Roboto"/>
        <a:buChar char="■"/>
        <a:defRPr b="false" cap="none" i="false" strike="noStrike" sz="1300" u="none">
          <a:solidFill>
            <a:schemeClr val="dk1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blipFill>
          <a:blip r:embed="rId9"/>
          <a:stretch/>
        </a:blipFill>
      </p:bgPr>
    </p:bg>
    <p:spTree>
      <p:nvGrpSpPr>
        <p:cNvPr hidden="false" id="9" name="GroupShape 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" name="Shape 10"/>
          <p:cNvSpPr txBox="true"/>
          <p:nvPr isPhoto="false">
            <p:ph idx="4" type="title"/>
          </p:nvPr>
        </p:nvSpPr>
        <p:spPr>
          <a:xfrm flipH="false" flipV="false" rot="0"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/>
        </p:txBody>
      </p:sp>
      <p:sp>
        <p:nvSpPr>
          <p:cNvPr hidden="false" id="11" name="Shape 11"/>
          <p:cNvSpPr txBox="true"/>
          <p:nvPr isPhoto="false">
            <p:ph idx="5" type="body"/>
          </p:nvPr>
        </p:nvSpPr>
        <p:spPr>
          <a:xfrm flipH="false" flipV="false" rot="0"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rmAutofit fontScale="100%" lnSpcReduction="0%"/>
          </a:bodyPr>
          <a:p/>
        </p:txBody>
      </p:sp>
      <p:sp>
        <p:nvSpPr>
          <p:cNvPr hidden="false" id="12" name="Shape 12"/>
          <p:cNvSpPr txBox="true"/>
          <p:nvPr isPhoto="false">
            <p:ph idx="4" type="sldNum"/>
          </p:nvPr>
        </p:nvSpPr>
        <p:spPr>
          <a:xfrm flipH="false" flipV="false" rot="0">
            <a:off x="8472458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tIns="91425" wrap="square">
            <a:normAutofit fontScale="100%" lnSpcReduction="0%"/>
          </a:bodyPr>
          <a:lstStyle>
            <a:defPPr/>
            <a:lvl1pPr algn="r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algn="r" lvl="1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algn="r" lvl="2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algn="r" lvl="3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algn="r" lvl="4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algn="r" lvl="5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algn="r" lvl="6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algn="r" lvl="7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algn="r" lvl="8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false" cap="none" i="false" strike="noStrike" sz="1000" u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algn="r" indent="0" lvl="0" marL="0">
              <a:spcBef>
                <a:spcPts val="0"/>
              </a:spcBef>
              <a:spcAft>
                <a:spcPts val="0"/>
              </a:spcAft>
            </a:pPr>
            <a:fld id="{E6E107A5-15AF-4086-9AA8-A5D1CAFEB8F0}" type="slidenum">
              <a:t>&lt;#&gt;</a:t>
            </a:fld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txStyles>
    <p:title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3100"/>
        <a:buFont typeface="Roboto"/>
        <a:buNone/>
        <a:defRPr b="true" cap="none" i="false" strike="noStrike" sz="3100" u="none">
          <a:solidFill>
            <a:schemeClr val="dk1"/>
          </a:solidFill>
          <a:latin typeface="Roboto"/>
          <a:ea typeface="Roboto"/>
          <a:cs typeface="Roboto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chemeClr val="dk1"/>
        </a:buClr>
        <a:buSzPts val="2800"/>
        <a:buFont typeface="Roboto"/>
        <a:buNone/>
        <a:defRPr b="false" cap="none" i="false" strike="noStrike" sz="2800" u="none">
          <a:solidFill>
            <a:schemeClr val="dk1"/>
          </a:solidFill>
          <a:latin typeface="Roboto"/>
          <a:ea typeface="Roboto"/>
          <a:cs typeface="Roboto"/>
        </a:defRPr>
      </a:lvl9pPr>
    </p:titleStyle>
    <p:bodyStyle>
      <a:defPPr/>
      <a:lvl1pPr algn="l" indent="-336550" lvl="0" marL="4572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700"/>
        <a:buFont typeface="Roboto"/>
        <a:buChar char="●"/>
        <a:defRPr b="false" cap="none" i="false" strike="noStrike" sz="1700" u="none">
          <a:solidFill>
            <a:schemeClr val="dk1"/>
          </a:solidFill>
          <a:latin typeface="Roboto"/>
          <a:ea typeface="Roboto"/>
          <a:cs typeface="Roboto"/>
        </a:defRPr>
      </a:lvl1pPr>
      <a:lvl2pPr algn="l" indent="-323850" lvl="1" marL="914400" marR="0">
        <a:lnSpc>
          <a:spcPct val="120000"/>
        </a:lnSpc>
        <a:spcBef>
          <a:spcPts val="0"/>
        </a:spcBef>
        <a:spcAft>
          <a:spcPts val="0"/>
        </a:spcAft>
        <a:buClr>
          <a:schemeClr val="dk1"/>
        </a:buClr>
        <a:buSzPts val="1500"/>
        <a:buFont typeface="Roboto"/>
        <a:buChar char="○"/>
        <a:defRPr b="false" cap="none" i="false" strike="noStrike" sz="1500" u="none">
          <a:solidFill>
            <a:schemeClr val="dk1"/>
          </a:solidFill>
          <a:latin typeface="Roboto"/>
          <a:ea typeface="Roboto"/>
          <a:cs typeface="Roboto"/>
        </a:defRPr>
      </a:lvl2pPr>
      <a:lvl3pPr algn="l" indent="-311150" lvl="2" marL="1371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3pPr>
      <a:lvl4pPr algn="l" indent="-311150" lvl="3" marL="1828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4pPr>
      <a:lvl5pPr algn="l" indent="-311150" lvl="4" marL="22860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5pPr>
      <a:lvl6pPr algn="l" indent="-311150" lvl="5" marL="27432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6pPr>
      <a:lvl7pPr algn="l" indent="-311150" lvl="6" marL="32004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●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7pPr>
      <a:lvl8pPr algn="l" indent="-311150" lvl="7" marL="36576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○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8pPr>
      <a:lvl9pPr algn="l" indent="-311150" lvl="8" marL="4114800" marR="0">
        <a:lnSpc>
          <a:spcPct val="120000"/>
        </a:lnSpc>
        <a:spcBef>
          <a:spcPts val="0"/>
        </a:spcBef>
        <a:spcAft>
          <a:spcPts val="0"/>
        </a:spcAft>
        <a:buClr>
          <a:schemeClr val="dk2"/>
        </a:buClr>
        <a:buSzPts val="1300"/>
        <a:buFont typeface="Roboto"/>
        <a:buChar char="■"/>
        <a:defRPr b="false" cap="none" i="false" strike="noStrike" sz="1300" u="none">
          <a:solidFill>
            <a:schemeClr val="dk2"/>
          </a:solidFill>
          <a:latin typeface="Roboto"/>
          <a:ea typeface="Roboto"/>
          <a:cs typeface="Roboto"/>
        </a:defRPr>
      </a:lvl9pPr>
    </p:bodyStyle>
    <p:otherStyle>
      <a:defPPr/>
      <a:lvl1pPr algn="l" lvl="0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1pPr>
      <a:lvl2pPr algn="l" lvl="1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2pPr>
      <a:lvl3pPr algn="l" lvl="2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3pPr>
      <a:lvl4pPr algn="l" lvl="3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4pPr>
      <a:lvl5pPr algn="l" lvl="4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5pPr>
      <a:lvl6pPr algn="l" lvl="5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6pPr>
      <a:lvl7pPr algn="l" lvl="6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7pPr>
      <a:lvl8pPr algn="l" lvl="7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8pPr>
      <a:lvl9pPr algn="l" lvl="8" marR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false" cap="none" i="false" strike="noStrike" sz="1400" u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11.png" Type="http://schemas.openxmlformats.org/officeDocument/2006/relationships/image"/>
  <Relationship Id="rId3" Target="../media/12.png" Type="http://schemas.openxmlformats.org/officeDocument/2006/relationships/image"/>
  <Relationship Id="rId4" Target="../slideLayouts/slideLayout5.xml" Type="http://schemas.openxmlformats.org/officeDocument/2006/relationships/slideLayout"/>
</Relationships>

</file>

<file path=ppt/slides/_rels/slide10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1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2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13.xml.rels><?xml version="1.0" encoding="UTF-8" standalone="no" ?>
<Relationships xmlns="http://schemas.openxmlformats.org/package/2006/relationships">
  <Relationship Id="rId1" Target="../media/16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4.xml.rels><?xml version="1.0" encoding="UTF-8" standalone="no" ?>
<Relationships xmlns="http://schemas.openxmlformats.org/package/2006/relationships">
  <Relationship Id="rId1" Target="../media/17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5.xml.rels><?xml version="1.0" encoding="UTF-8" standalone="no" ?>
<Relationships xmlns="http://schemas.openxmlformats.org/package/2006/relationships">
  <Relationship Id="rId1" Target="../media/18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6.xml.rels><?xml version="1.0" encoding="UTF-8" standalone="no" ?>
<Relationships xmlns="http://schemas.openxmlformats.org/package/2006/relationships">
  <Relationship Id="rId1" Target="../media/19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7.xml.rels><?xml version="1.0" encoding="UTF-8" standalone="no" ?>
<Relationships xmlns="http://schemas.openxmlformats.org/package/2006/relationships">
  <Relationship Id="rId1" Target="../media/20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8.xml.rels><?xml version="1.0" encoding="UTF-8" standalone="no" ?>
<Relationships xmlns="http://schemas.openxmlformats.org/package/2006/relationships">
  <Relationship Id="rId1" Target="../media/21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19.xml.rels><?xml version="1.0" encoding="UTF-8" standalone="no" ?>
<Relationships xmlns="http://schemas.openxmlformats.org/package/2006/relationships">
  <Relationship Id="rId1" Target="../media/22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.xml.rels><?xml version="1.0" encoding="UTF-8" standalone="no" ?>
<Relationships xmlns="http://schemas.openxmlformats.org/package/2006/relationships">
  <Relationship Id="rId1" Target="../media/13.png" Type="http://schemas.openxmlformats.org/officeDocument/2006/relationships/image"/>
  <Relationship Id="rId2" Target="../media/14.png" Type="http://schemas.openxmlformats.org/officeDocument/2006/relationships/image"/>
  <Relationship Id="rId3" Target="../slideLayouts/slideLayout3.xml" Type="http://schemas.openxmlformats.org/officeDocument/2006/relationships/slideLayout"/>
</Relationships>

</file>

<file path=ppt/slides/_rels/slide20.xml.rels><?xml version="1.0" encoding="UTF-8" standalone="no" ?>
<Relationships xmlns="http://schemas.openxmlformats.org/package/2006/relationships">
  <Relationship Id="rId1" Target="../media/23.png" Type="http://schemas.openxmlformats.org/officeDocument/2006/relationships/image"/>
  <Relationship Id="rId2" Target="../slideLayouts/slideLayout20.xml" Type="http://schemas.openxmlformats.org/officeDocument/2006/relationships/slideLayout"/>
</Relationships>

</file>

<file path=ppt/slides/_rels/slide21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2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3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4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25.xml.rels><?xml version="1.0" encoding="UTF-8" standalone="no" ?>
<Relationships xmlns="http://schemas.openxmlformats.org/package/2006/relationships">
  <Relationship Id="rId1" Target="https://github.com/skypjack/entt" TargetMode="External" Type="http://schemas.openxmlformats.org/officeDocument/2006/relationships/hyperlink"/>
  <Relationship Id="rId2" Target="https://github.com/FlecsHub/flecs" TargetMode="External" Type="http://schemas.openxmlformats.org/officeDocument/2006/relationships/hyperlink"/>
  <Relationship Id="rId3" Target="../slideLayouts/slideLayout22.xml" Type="http://schemas.openxmlformats.org/officeDocument/2006/relationships/slideLayout"/>
</Relationships>

</file>

<file path=ppt/slides/_rels/slide26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4.png" Type="http://schemas.openxmlformats.org/officeDocument/2006/relationships/image"/>
  <Relationship Id="rId3" Target="../slideLayouts/slideLayout5.xml" Type="http://schemas.openxmlformats.org/officeDocument/2006/relationships/slideLayout"/>
</Relationships>

</file>

<file path=ppt/slides/_rels/slide27.xml.rels><?xml version="1.0" encoding="UTF-8" standalone="no" ?>
<Relationships xmlns="http://schemas.openxmlformats.org/package/2006/relationships">
  <Relationship Id="rId1" Target="../media/10.png" Type="http://schemas.openxmlformats.org/officeDocument/2006/relationships/image"/>
  <Relationship Id="rId2" Target="../media/25.png" Type="http://schemas.openxmlformats.org/officeDocument/2006/relationships/image"/>
  <Relationship Id="rId3" Target="../slideLayouts/slideLayout9.xml" Type="http://schemas.openxmlformats.org/officeDocument/2006/relationships/slideLayout"/>
</Relationships>

</file>

<file path=ppt/slides/_rels/slide28.xml.rels><?xml version="1.0" encoding="UTF-8" standalone="no" ?>
<Relationships xmlns="http://schemas.openxmlformats.org/package/2006/relationships">
  <Relationship Id="rId1" Target="../media/26.jpeg" Type="http://schemas.openxmlformats.org/officeDocument/2006/relationships/image"/>
  <Relationship Id="rId2" Target="../slideLayouts/slideLayout4.xml" Type="http://schemas.openxmlformats.org/officeDocument/2006/relationships/slideLayout"/>
</Relationships>

</file>

<file path=ppt/slides/_rels/slide3.xml.rels><?xml version="1.0" encoding="UTF-8" standalone="no" ?>
<Relationships xmlns="http://schemas.openxmlformats.org/package/2006/relationships">
  <Relationship Id="rId1" Target="../media/15.png" Type="http://schemas.openxmlformats.org/officeDocument/2006/relationships/image"/>
  <Relationship Id="rId2" Target="../slideLayouts/slideLayout6.xml" Type="http://schemas.openxmlformats.org/officeDocument/2006/relationships/slideLayout"/>
</Relationships>

</file>

<file path=ppt/slides/_rels/slide4.xml.rels><?xml version="1.0" encoding="UTF-8" standalone="no" ?>
<Relationships xmlns="http://schemas.openxmlformats.org/package/2006/relationships">
  <Relationship Id="rId1" Target="../slideLayouts/slideLayout18.xml" Type="http://schemas.openxmlformats.org/officeDocument/2006/relationships/slideLayout"/>
</Relationships>

</file>

<file path=ppt/slides/_rels/slide5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6.xml.rels><?xml version="1.0" encoding="UTF-8" standalone="no" ?>
<Relationships xmlns="http://schemas.openxmlformats.org/package/2006/relationships">
  <Relationship Id="rId1" Target="../slideLayouts/slideLayout6.xml" Type="http://schemas.openxmlformats.org/officeDocument/2006/relationships/slideLayout"/>
</Relationships>

</file>

<file path=ppt/slides/_rels/slide7.xml.rels><?xml version="1.0" encoding="UTF-8" standalone="no" ?>
<Relationships xmlns="http://schemas.openxmlformats.org/package/2006/relationships">
  <Relationship Id="rId1" Target="../slideLayouts/slideLayout22.xml" Type="http://schemas.openxmlformats.org/officeDocument/2006/relationships/slideLayout"/>
</Relationships>

</file>

<file path=ppt/slides/_rels/slide8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_rels/slide9.xml.rels><?xml version="1.0" encoding="UTF-8" standalone="no" ?>
<Relationships xmlns="http://schemas.openxmlformats.org/package/2006/relationships">
  <Relationship Id="rId1" Target="../slideLayouts/slideLayout20.xml" Type="http://schemas.openxmlformats.org/officeDocument/2006/relationships/slideLayout"/>
</Relationships>

</file>

<file path=ppt/slides/slide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46" name="GroupShape 14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148" name="Picture 148"/>
          <p:cNvPicPr preferRelativeResize="true"/>
          <p:nvPr isPhoto="false"/>
        </p:nvPicPr>
        <p:blipFill>
          <a:blip r:embed="rId1"/>
          <a:srcRect b="0" l="18598" r="18591" t="0"/>
          <a:stretch/>
        </p:blipFill>
        <p:spPr>
          <a:xfrm flipH="false" flipV="false" rot="0">
            <a:off x="-75950" y="-3216975"/>
            <a:ext cx="9408753" cy="8360474"/>
          </a:xfrm>
          <a:prstGeom prst="rect">
            <a:avLst/>
          </a:prstGeom>
          <a:ln>
            <a:noFill/>
          </a:ln>
        </p:spPr>
      </p:pic>
      <p:sp>
        <p:nvSpPr>
          <p:cNvPr hidden="false" id="149" name="Shape 149"/>
          <p:cNvSpPr txBox="true"/>
          <p:nvPr isPhoto="false"/>
        </p:nvSpPr>
        <p:spPr>
          <a:xfrm flipH="false" flipV="false" rot="0">
            <a:off x="433125" y="1534950"/>
            <a:ext cx="7584300" cy="7388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игра космические бои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hidden="false" id="151" name="Picture 15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7913700" y="268875"/>
            <a:ext cx="822173" cy="284625"/>
          </a:xfrm>
          <a:prstGeom prst="rect">
            <a:avLst/>
          </a:prstGeom>
          <a:ln>
            <a:noFill/>
          </a:ln>
        </p:spPr>
      </p:pic>
      <p:sp>
        <p:nvSpPr>
          <p:cNvPr hidden="false" id="152" name="Shape 152"/>
          <p:cNvSpPr txBox="false"/>
          <p:nvPr isPhoto="false"/>
        </p:nvSpPr>
        <p:spPr>
          <a:xfrm flipH="false" flipV="false" rot="0">
            <a:off x="629700" y="3240266"/>
            <a:ext cx="2920500" cy="1324358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</p:spPr>
        <p:txBody>
          <a:bodyPr anchor="ctr" bIns="91425" lIns="91425" rIns="91425" tIns="91425" wrap="square">
            <a:noAutofit/>
          </a:bodyPr>
          <a:p>
            <a:pPr algn="ctr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b="false" cap="none" i="false" strike="noStrike" sz="14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53" name="Shape 153"/>
          <p:cNvSpPr txBox="true"/>
          <p:nvPr isPhoto="false"/>
        </p:nvSpPr>
        <p:spPr>
          <a:xfrm flipH="false" flipV="false" rot="0">
            <a:off x="871482" y="3288862"/>
            <a:ext cx="2407800" cy="1181746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900" u="none">
                <a:solidFill>
                  <a:srgbClr val="FFFFFF"/>
                </a:solidFill>
                <a:latin typeface="Roboto Medium"/>
                <a:ea typeface="Roboto Medium"/>
                <a:cs typeface="Roboto Medium"/>
              </a:rPr>
              <a:t>Архитектура и шаблоны проектирования</a:t>
            </a:r>
            <a:r>
              <a:rPr b="false" cap="none" i="false" strike="noStrike" sz="1900" u="none">
                <a:solidFill>
                  <a:srgbClr val="FFFFFF"/>
                </a:solidFill>
                <a:latin typeface="Roboto Medium"/>
                <a:ea typeface="Roboto Medium"/>
                <a:cs typeface="Roboto Medium"/>
              </a:rPr>
              <a:t> курса</a:t>
            </a:r>
            <a:endParaRPr b="false" cap="none" i="false" strike="noStrike" sz="1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pic>
        <p:nvPicPr>
          <p:cNvPr hidden="false" id="155" name="Picture 155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7409723" y="3083693"/>
            <a:ext cx="1548451" cy="1669475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3" name="GroupShape 19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4" name="Shape 194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5" name="Shape 195"/>
          <p:cNvSpPr txBox="true"/>
          <p:nvPr isPhoto="false"/>
        </p:nvSpPr>
        <p:spPr>
          <a:xfrm flipH="false" flipV="false" rot="0">
            <a:off x="327949" y="1571022"/>
            <a:ext cx="8229874" cy="276661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Написаны модульные и интеграционные тесты с использованием Google Test.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Проверены краевые случаи (например, работа с нулевым количеством объектов, ошибки сертификатов, истечение времени жизни токена).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Безопасность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JWT для аутентификации и авторизации.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4572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Проверка подписей, алгоритмов, аудитории, типа токена и т.д.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6" name="GroupShape 19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7" name="Shape 197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8" name="Shape 198"/>
          <p:cNvSpPr txBox="true"/>
          <p:nvPr isPhoto="false"/>
        </p:nvSpPr>
        <p:spPr>
          <a:xfrm flipH="false" flipV="false" rot="0">
            <a:off x="376177" y="1329883"/>
            <a:ext cx="8229874" cy="363471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Анализ алгоритмической сложности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Entity-Component-System (ECS)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Сложность: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Добавление/удаление компонентов: O(1), если используется хэш-таблица или flat_map.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Поиск компонента у сущности: O(1).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Итерация по сущностям с определёнными компонентами: O(n), где n — количество подходящих сущностей.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Сериализация/десериализация мира: O(n * m), где n — кол-во сущностей, m — среднее число компонентов.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 большом количестве компонентов на сущность может возникнуть проблема кэширования данных.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 полиморфизма (dynamic_cast) снижает производительность.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9" name="GroupShape 19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0" name="Shape 200"/>
          <p:cNvSpPr txBox="true"/>
          <p:nvPr isPhoto="false"/>
        </p:nvSpPr>
        <p:spPr>
          <a:xfrm flipH="false" flipV="false" rot="0">
            <a:off x="291778" y="100072"/>
            <a:ext cx="8229874" cy="485247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Dynamic BVH (Bounding Volume Hierarchy)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Строительство дерева: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Временная сложность : O(n log n) при использовании k-d разделения (например, через std::nth_element).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Пространственная сложность : O(n), так как дерево строится из n объектов.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Обновление одного объекта: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O(log n) — нужно пересчитать путь от листа до корня и, возможно, перестроить поддеревья.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реализации, вероятно, используется метод refit , а не полное перестроение.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Поиск коллизий: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O(n log n) в худшем случае, но в реальности намного лучше благодаря раннему выходу и пространственному разбиению.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Проблемы: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 частых перемещениях объектов эффективность BVH снижается.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Нет оптимизации для динамических объектов (например, R-Trees могут быть лучше).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0" marR="0">
              <a:spcBef>
                <a:spcPts val="1350"/>
              </a:spcBef>
              <a:spcAft>
                <a:spcPts val="1350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Оценка AABB для повернутых объектов занижает точность, увеличивая количество false positives.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1" name="GroupShape 20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2" name="Shape 202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03" name="Shape 203"/>
          <p:cNvSpPr txBox="true"/>
          <p:nvPr isPhoto="false"/>
        </p:nvSpPr>
        <p:spPr>
          <a:xfrm flipH="false" flipV="false" rot="0">
            <a:off x="701715" y="1076686"/>
            <a:ext cx="6920590" cy="387751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4" name="GroupShape 20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5" name="Shape 205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06" name="Shape 206"/>
          <p:cNvSpPr txBox="true"/>
          <p:nvPr isPhoto="false"/>
        </p:nvSpPr>
        <p:spPr>
          <a:xfrm flipH="false" flipV="false" rot="0">
            <a:off x="376177" y="956117"/>
            <a:ext cx="7857040" cy="4108891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07" name="GroupShape 20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8" name="Shape 20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09" name="Shape 209"/>
          <p:cNvSpPr txBox="true"/>
          <p:nvPr isPhoto="false"/>
        </p:nvSpPr>
        <p:spPr>
          <a:xfrm flipH="false" flipV="false" rot="0">
            <a:off x="4596113" y="256813"/>
            <a:ext cx="3234334" cy="4456253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0" name="GroupShape 21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1" name="Shape 211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2" name="Shape 212"/>
          <p:cNvSpPr txBox="true"/>
          <p:nvPr isPhoto="false"/>
        </p:nvSpPr>
        <p:spPr>
          <a:xfrm flipH="false" flipV="false" rot="0">
            <a:off x="991082" y="811433"/>
            <a:ext cx="6600825" cy="4200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3" name="GroupShape 2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4" name="Shape 214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5" name="Shape 215"/>
          <p:cNvSpPr txBox="true"/>
          <p:nvPr isPhoto="false"/>
        </p:nvSpPr>
        <p:spPr>
          <a:xfrm flipH="false" flipV="false" rot="0">
            <a:off x="290512" y="1614487"/>
            <a:ext cx="8562975" cy="1914525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6" name="GroupShape 21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7" name="Shape 217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18" name="Shape 218"/>
          <p:cNvSpPr txBox="true"/>
          <p:nvPr isPhoto="false"/>
        </p:nvSpPr>
        <p:spPr>
          <a:xfrm flipH="false" flipV="false" rot="0">
            <a:off x="2027981" y="1486623"/>
            <a:ext cx="5048249" cy="3114674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9" name="GroupShape 2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0" name="Shape 220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1" name="Shape 221"/>
          <p:cNvSpPr txBox="true"/>
          <p:nvPr isPhoto="false"/>
        </p:nvSpPr>
        <p:spPr>
          <a:xfrm flipH="false" flipV="false" rot="0">
            <a:off x="1823013" y="1848332"/>
            <a:ext cx="5448300" cy="2076449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56" name="GroupShape 15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57" name="Shape 157"/>
          <p:cNvSpPr txBox="true"/>
          <p:nvPr isPhoto="false">
            <p:ph idx="2" type="title"/>
          </p:nvPr>
        </p:nvSpPr>
        <p:spPr>
          <a:xfrm flipH="false" flipV="false" rot="0">
            <a:off x="744125" y="1415974"/>
            <a:ext cx="7935300" cy="1416000"/>
          </a:xfrm>
          <a:prstGeom prst="rect">
            <a:avLst/>
          </a:prstGeom>
        </p:spPr>
        <p:txBody>
          <a:bodyPr anchor="ctr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Roboto"/>
              <a:buNone/>
            </a:pPr>
            <a:r>
              <a:rPr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hidden="false" id="159" name="Picture 15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1544062" y="3841074"/>
            <a:ext cx="545712" cy="545710"/>
          </a:xfrm>
          <a:prstGeom prst="rect">
            <a:avLst/>
          </a:prstGeom>
          <a:ln>
            <a:noFill/>
          </a:ln>
        </p:spPr>
      </p:pic>
      <p:pic>
        <p:nvPicPr>
          <p:cNvPr hidden="false" id="161" name="Picture 16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825575" y="3890890"/>
            <a:ext cx="537262" cy="537259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2" name="GroupShape 22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3" name="Shape 223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Диаграммы</a:t>
            </a:r>
            <a:endParaRPr sz="3000"/>
          </a:p>
        </p:txBody>
      </p:sp>
      <p:sp>
        <p:nvSpPr>
          <p:cNvPr hidden="false" id="224" name="Shape 224"/>
          <p:cNvSpPr txBox="true"/>
          <p:nvPr isPhoto="false"/>
        </p:nvSpPr>
        <p:spPr>
          <a:xfrm flipH="false" flipV="false" rot="0">
            <a:off x="617316" y="2005073"/>
            <a:ext cx="7496175" cy="2228850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5" name="GroupShape 22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6" name="Shape 226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27" name="Shape 227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Удалось ли достичь цели и выполнить все задачи?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Да, в целом цель достигнута.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игровой движок или симулятор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построенный на парадигме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с поддержкой: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Системы физики (обнаружение столкновений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 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Графического рендеринга с использованием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OpenGL/GLM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Сетевых функций (сервер/клиент, эхо-пример),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Командной системы управления объектами,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Тестирования с помощью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,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Безопасности через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8" name="GroupShape 22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9" name="Shape 229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230" name="Shape 230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Большинство заявленных задач реализовано: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Созданы компоненты (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PositionComponent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VelocityComponent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др.)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Реализована система ECS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Построена структура 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BVH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для обнаружения коллизий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Поддержка сериализации мира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Написаны unit-тесты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Интегрированы шейдеры и камера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Font typeface="Symbol"/>
              <a:buChar char=""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Добавлена сетевая часть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Некоторые задачи можно улучшить или расширить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, например: оптимизация памяти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1" name="GroupShape 23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2" name="Shape 232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33" name="Shape 233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 далось легко?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ECS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логическая и гибкая архитектура.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Тестирование через GTest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удобно проверять отдельные модули.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Создание простых команд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RotateCommand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,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BurnFuelCommand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и т.д.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 с шейдерами и OpenGL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если уже был опыт с графикой.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 JWT для безопасности</a:t>
            </a:r>
            <a:r>
              <a:rPr b="false">
                <a:solidFill>
                  <a:schemeClr val="tx1"/>
                </a:solidFill>
                <a:latin typeface="Roboto"/>
                <a:ea typeface="Roboto"/>
                <a:cs typeface="Roboto"/>
              </a:rPr>
              <a:t> — библиотека jwt-cpp предоставила удобный API.</a:t>
            </a:r>
            <a:endParaRPr b="false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2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4" name="GroupShape 23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5" name="Shape 23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36" name="Shape 236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 чем возникли трудности?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Оптимизация BVH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 пересоздавать дерево каждый раз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ошибок в командной системе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необходимость повторного выполнения команд и восстановления после ошибок требует аккуратной реализации.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Сетевое взаимодействие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без пула потоков и очереди задач сложно масштабировать.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— медленная и менее типобезопасная по сравнению с Protobuf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37" name="GroupShape 23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38" name="Shape 238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400"/>
              <a:t>Выводы</a:t>
            </a:r>
            <a:endParaRPr b="false" sz="3000">
              <a:latin typeface="Roboto"/>
              <a:ea typeface="Roboto"/>
              <a:cs typeface="Roboto"/>
            </a:endParaR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b="false" sz="3000">
              <a:latin typeface="Roboto"/>
              <a:ea typeface="Roboto"/>
              <a:cs typeface="Roboto"/>
            </a:endParaRPr>
          </a:p>
        </p:txBody>
      </p:sp>
      <p:sp>
        <p:nvSpPr>
          <p:cNvPr hidden="false" id="239" name="Shape 239"/>
          <p:cNvSpPr txBox="true"/>
          <p:nvPr isPhoto="false"/>
        </p:nvSpPr>
        <p:spPr>
          <a:xfrm flipH="false" flipV="false" rot="0">
            <a:off x="327949" y="1583079"/>
            <a:ext cx="8591584" cy="329878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 развить дальше?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основе этого проекта можно двигаться в нескольких направлениях: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Продвинутый ECS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готовые решения: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1"/>
              </a:rPr>
              <a:t>EnTT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</a:t>
            </a:r>
            <a:r>
              <a:rPr u="sng">
                <a:solidFill>
                  <a:srgbClr val="0000EE"/>
                </a:solidFill>
                <a:latin typeface="+mn-lt"/>
                <a:ea typeface="+mn-ea"/>
                <a:cs typeface="+mn-cs"/>
                <a:hlinkClick r:id="rId2"/>
              </a:rPr>
              <a:t>Flecs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Job System и параллельное выполнение систем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Физика и графика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 добавить ridig body , или мкэ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Сеть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Ввести очередь задач и thread pool для сервера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Перейти на Protobuf для сериализации данных между клиентом и сервером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Инструменты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:Раз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работать собственный редактор сцены (например, на ImGui или Qt)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2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0" name="GroupShape 24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42" name="Picture 242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43" name="Shape 243"/>
          <p:cNvSpPr txBox="true"/>
          <p:nvPr isPhoto="false"/>
        </p:nvSpPr>
        <p:spPr>
          <a:xfrm flipH="false" flipV="false" rot="0"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40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true" cap="none" i="false" strike="noStrike" sz="45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4" name="Shape 244"/>
          <p:cNvSpPr txBox="true"/>
          <p:nvPr isPhoto="false"/>
        </p:nvSpPr>
        <p:spPr>
          <a:xfrm flipH="false" flipV="false" rot="0"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есть вопросы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5" name="Shape 245"/>
          <p:cNvSpPr txBox="true"/>
          <p:nvPr isPhoto="false"/>
        </p:nvSpPr>
        <p:spPr>
          <a:xfrm flipH="false" flipV="false" rot="0"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500" u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если вопросов нет</a:t>
            </a:r>
            <a:endParaRPr b="false" cap="none" i="false" strike="noStrike" sz="1500" u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6" name="Shape 246"/>
          <p:cNvSpPr txBox="true"/>
          <p:nvPr isPhoto="false"/>
        </p:nvSpPr>
        <p:spPr>
          <a:xfrm flipH="false" flipV="false" rot="0">
            <a:off x="7230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+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247" name="Shape 247"/>
          <p:cNvSpPr txBox="true"/>
          <p:nvPr isPhoto="false"/>
        </p:nvSpPr>
        <p:spPr>
          <a:xfrm flipH="false" flipV="false" rot="0">
            <a:off x="4443300" y="2846425"/>
            <a:ext cx="491699" cy="8465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sp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4300" u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– </a:t>
            </a:r>
            <a:endParaRPr b="false" cap="none" i="false" strike="noStrike" sz="4300" u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</p:txBody>
      </p:sp>
      <p:grpSp>
        <p:nvGrpSpPr>
          <p:cNvPr hidden="false" id="248" name="Shape 248"/>
          <p:cNvGrpSpPr/>
          <p:nvPr isPhoto="false"/>
        </p:nvGrpSpPr>
        <p:grpSpPr>
          <a:xfrm flipH="false" flipV="false" rot="0">
            <a:off x="5573613" y="528650"/>
            <a:ext cx="3356304" cy="1236599"/>
            <a:chOff x="0" y="0"/>
            <a:chExt cx="3356304" cy="1236599"/>
          </a:xfrm>
        </p:grpSpPr>
        <p:pic>
          <p:nvPicPr>
            <p:cNvPr hidden="false" id="250" name="Picture 250"/>
            <p:cNvPicPr preferRelativeResize="true"/>
            <p:nvPr isPhoto="false"/>
          </p:nvPicPr>
          <p:blipFill>
            <a:blip r:embed="rId2"/>
            <a:stretch/>
          </p:blipFill>
          <p:spPr>
            <a:xfrm flipH="false" flipV="false" rot="0">
              <a:off x="0" y="0"/>
              <a:ext cx="3356304" cy="1236599"/>
            </a:xfrm>
            <a:prstGeom prst="rect">
              <a:avLst/>
            </a:prstGeom>
            <a:ln>
              <a:noFill/>
            </a:ln>
          </p:spPr>
        </p:pic>
        <p:sp>
          <p:nvSpPr>
            <p:cNvPr hidden="false" id="251" name="Shape 251"/>
            <p:cNvSpPr txBox="true"/>
            <p:nvPr isPhoto="false"/>
          </p:nvSpPr>
          <p:spPr>
            <a:xfrm flipH="false" flipV="false" rot="0">
              <a:off x="504424" y="156475"/>
              <a:ext cx="2679510" cy="923643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tIns="91425" wrap="square">
              <a:spAutoFit/>
            </a:bodyPr>
            <a:p>
              <a:pPr algn="l" indent="0" marL="0" marR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b="false" cap="none" i="false" strike="noStrike" sz="1200" u="none">
                  <a:solidFill>
                    <a:schemeClr val="dk1"/>
                  </a:solidFill>
                  <a:latin typeface="Roboto"/>
                  <a:ea typeface="Roboto"/>
                  <a:cs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b="false" cap="none" i="false" strike="noStrike" sz="1100" u="none">
                <a:solidFill>
                  <a:schemeClr val="dk1"/>
                </a:solidFill>
                <a:latin typeface="Roboto"/>
                <a:ea typeface="Roboto"/>
                <a:cs typeface="Roboto"/>
              </a:endParaRPr>
            </a:p>
          </p:txBody>
        </p:sp>
      </p:grpSp>
    </p:spTree>
  </p:cSld>
</p:sld>
</file>

<file path=ppt/slides/slide2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52" name="GroupShape 25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54" name="Picture 254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216020" cy="5143500"/>
          </a:xfrm>
          <a:prstGeom prst="rect">
            <a:avLst/>
          </a:prstGeom>
          <a:ln>
            <a:noFill/>
          </a:ln>
        </p:spPr>
      </p:pic>
      <p:sp>
        <p:nvSpPr>
          <p:cNvPr hidden="false" id="255" name="Shape 255"/>
          <p:cNvSpPr txBox="true"/>
          <p:nvPr isPhoto="false">
            <p:ph idx="4294967295" type="title"/>
          </p:nvPr>
        </p:nvSpPr>
        <p:spPr>
          <a:xfrm flipH="false" flipV="false" rot="0">
            <a:off x="629000" y="1932525"/>
            <a:ext cx="7295099" cy="19563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5000">
                <a:solidFill>
                  <a:schemeClr val="lt1"/>
                </a:solidFill>
              </a:rPr>
              <a:t>Спасибо за внимание</a:t>
            </a:r>
            <a:r>
              <a:rPr sz="5000">
                <a:solidFill>
                  <a:schemeClr val="lt1"/>
                </a:solidFill>
              </a:rPr>
              <a:t>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hidden="false" id="257" name="Picture 257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727300" y="231871"/>
            <a:ext cx="2270873" cy="3042250"/>
          </a:xfrm>
          <a:prstGeom prst="rect">
            <a:avLst/>
          </a:prstGeom>
          <a:ln>
            <a:noFill/>
          </a:ln>
        </p:spPr>
      </p:pic>
    </p:spTree>
  </p:cSld>
</p:sld>
</file>

<file path=ppt/slides/slide2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58" name="GroupShape 25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260" name="Picture 260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0" y="0"/>
            <a:ext cx="9144018" cy="5143499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2" name="GroupShape 16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3" name="Shape 163"/>
          <p:cNvSpPr txBox="true"/>
          <p:nvPr isPhoto="false">
            <p:ph idx="0" type="title"/>
          </p:nvPr>
        </p:nvSpPr>
        <p:spPr>
          <a:xfrm flipH="false" flipV="false" rot="0">
            <a:off x="500550" y="313624"/>
            <a:ext cx="8520600" cy="18417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Защита проекта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sz="3000"/>
              <a:t>Тема: </a:t>
            </a:r>
            <a:r>
              <a:rPr sz="3000"/>
              <a:t>игра космические бои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</a:p>
        </p:txBody>
      </p:sp>
      <p:sp>
        <p:nvSpPr>
          <p:cNvPr hidden="false" id="164" name="Shape 164"/>
          <p:cNvSpPr txBox="true"/>
          <p:nvPr isPhoto="false"/>
        </p:nvSpPr>
        <p:spPr>
          <a:xfrm flipH="false" flipV="false" rot="0">
            <a:off x="3899475" y="2336401"/>
            <a:ext cx="3701698" cy="375898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2300" u="none">
                <a:solidFill>
                  <a:srgbClr val="3F299A"/>
                </a:solidFill>
                <a:latin typeface="Roboto"/>
                <a:ea typeface="Roboto"/>
                <a:cs typeface="Roboto"/>
              </a:rPr>
              <a:t>Голубчиков Егор</a:t>
            </a:r>
            <a:endParaRPr b="true" cap="none" i="false" strike="noStrike" sz="2300" u="none">
              <a:solidFill>
                <a:srgbClr val="3F299A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65" name="Shape 165"/>
          <p:cNvSpPr txBox="true"/>
          <p:nvPr isPhoto="false"/>
        </p:nvSpPr>
        <p:spPr>
          <a:xfrm flipH="false" flipV="false" rot="0">
            <a:off x="3899475" y="2893375"/>
            <a:ext cx="4879234" cy="18010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300" u="none">
                <a:solidFill>
                  <a:srgbClr val="000000"/>
                </a:solidFill>
                <a:latin typeface="Roboto Medium"/>
                <a:ea typeface="Roboto Medium"/>
                <a:cs typeface="Roboto Medium"/>
              </a:rPr>
              <a:t>Являюсь с++ программистом около 6 лет, область деятельности это десктопные и мобильные приложения, компьютерное зрение, automotive</a:t>
            </a:r>
            <a:endParaRPr b="false" cap="none" i="false" strike="noStrike" sz="1300" u="none">
              <a:solidFill>
                <a:srgbClr val="000000"/>
              </a:solidFill>
              <a:latin typeface="Roboto Medium"/>
              <a:ea typeface="Roboto Medium"/>
              <a:cs typeface="Roboto Medium"/>
            </a:endParaRPr>
          </a:p>
        </p:txBody>
      </p:sp>
      <p:sp>
        <p:nvSpPr>
          <p:cNvPr hidden="false" id="166" name="Shape 166"/>
          <p:cNvSpPr txBox="true"/>
          <p:nvPr isPhoto="false"/>
        </p:nvSpPr>
        <p:spPr>
          <a:xfrm flipH="false" flipV="false" rot="0">
            <a:off x="674413" y="2259724"/>
            <a:ext cx="2629665" cy="2410042"/>
          </a:xfrm>
          <a:prstGeom prst="rect">
            <a:avLst/>
          </a:prstGeom>
          <a:blipFill>
            <a:blip r:embed="rId1"/>
            <a:stretch/>
          </a:blipFill>
        </p:spPr>
        <p:txBody>
          <a:bodyPr anchor="ctr" anchorCtr="true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7" name="GroupShape 16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8" name="Shape 168"/>
          <p:cNvSpPr txBox="true"/>
          <p:nvPr isPhoto="false">
            <p:ph idx="4" type="title"/>
          </p:nvPr>
        </p:nvSpPr>
        <p:spPr>
          <a:xfrm flipH="false" flipV="false" rot="0">
            <a:off x="538550" y="348974"/>
            <a:ext cx="8520600" cy="661799"/>
          </a:xfrm>
          <a:prstGeom prst="rect">
            <a:avLst/>
          </a:prstGeom>
        </p:spPr>
        <p:txBody>
          <a:bodyPr anchor="t" bIns="91425" lIns="91425" rIns="91425" tIns="91425" wrap="square">
            <a:sp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t>План защиты</a:t>
            </a:r>
          </a:p>
        </p:txBody>
      </p:sp>
      <p:sp>
        <p:nvSpPr>
          <p:cNvPr hidden="false" id="169" name="Shape 169"/>
          <p:cNvSpPr txBox="false"/>
          <p:nvPr isPhoto="false"/>
        </p:nvSpPr>
        <p:spPr>
          <a:xfrm flipH="false" flipV="false" rot="0">
            <a:off x="1138125" y="1491302"/>
            <a:ext cx="3384900" cy="376198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Цель и задачи проекта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0" name="Shape 170"/>
          <p:cNvSpPr txBox="false"/>
          <p:nvPr isPhoto="false"/>
        </p:nvSpPr>
        <p:spPr>
          <a:xfrm flipH="false" flipV="false" rot="0">
            <a:off x="1138125" y="207149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Какие технологии использовались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1" name="Shape 171"/>
          <p:cNvSpPr txBox="false"/>
          <p:nvPr isPhoto="false"/>
        </p:nvSpPr>
        <p:spPr>
          <a:xfrm flipH="false" flipV="false" rot="0">
            <a:off x="1138125" y="2651676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2" name="Shape 172"/>
          <p:cNvSpPr txBox="false"/>
          <p:nvPr isPhoto="false"/>
        </p:nvSpPr>
        <p:spPr>
          <a:xfrm flipH="false" flipV="false" rot="0">
            <a:off x="1138125" y="324622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Выводы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73" name="Shape 173"/>
          <p:cNvSpPr txBox="false"/>
          <p:nvPr isPhoto="false"/>
        </p:nvSpPr>
        <p:spPr>
          <a:xfrm flipH="false" flipV="false" rot="0">
            <a:off x="1138125" y="167940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4" name="Shape 174"/>
          <p:cNvSpPr txBox="false"/>
          <p:nvPr isPhoto="false"/>
        </p:nvSpPr>
        <p:spPr>
          <a:xfrm flipH="false" flipV="false" rot="0">
            <a:off x="1138125" y="2259592"/>
            <a:ext cx="598" cy="5802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5" name="Shape 175"/>
          <p:cNvSpPr txBox="false"/>
          <p:nvPr isPhoto="false"/>
        </p:nvSpPr>
        <p:spPr>
          <a:xfrm flipH="false" flipV="false" rot="0">
            <a:off x="1138125" y="2839776"/>
            <a:ext cx="598" cy="594598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6" name="Shape 176"/>
          <p:cNvSpPr txBox="false"/>
          <p:nvPr isPhoto="false"/>
        </p:nvSpPr>
        <p:spPr>
          <a:xfrm flipH="false" flipV="false" rot="0">
            <a:off x="1138125" y="3434324"/>
            <a:ext cx="598" cy="526800"/>
          </a:xfrm>
          <a:prstGeom prst="bentConnector3">
            <a:avLst>
              <a:gd fmla="val -39687500" name="adj1"/>
            </a:avLst>
          </a:prstGeom>
          <a:noFill/>
          <a:ln w="9525">
            <a:solidFill>
              <a:srgbClr val="3F299A"/>
            </a:solidFill>
            <a:prstDash val="dash"/>
            <a:headEnd len="med" type="none" w="med"/>
            <a:tailEnd len="med" type="none" w="med"/>
          </a:ln>
        </p:spPr>
      </p:sp>
      <p:sp>
        <p:nvSpPr>
          <p:cNvPr hidden="false" id="177" name="Shape 177"/>
          <p:cNvSpPr txBox="false"/>
          <p:nvPr isPhoto="false"/>
        </p:nvSpPr>
        <p:spPr>
          <a:xfrm flipH="false" flipV="false" rot="0">
            <a:off x="1138137" y="3772875"/>
            <a:ext cx="3384900" cy="376199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="ctr" bIns="91425" lIns="162000" rIns="162000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false" cap="none" i="false" strike="noStrike" sz="1400" u="none">
                <a:solidFill>
                  <a:schemeClr val="dk1"/>
                </a:solidFill>
                <a:latin typeface="Roboto"/>
                <a:ea typeface="Roboto"/>
                <a:cs typeface="Roboto"/>
              </a:rPr>
              <a:t>Вопросы и рекомендации</a:t>
            </a:r>
            <a:endParaRPr b="false" cap="none" i="false" strike="noStrike" sz="1400" u="none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</p:spTree>
  </p:cSld>
</p:sld>
</file>

<file path=ppt/slides/slide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78" name="GroupShape 17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79" name="Shape 179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0" name="Shape 180"/>
          <p:cNvSpPr txBox="true"/>
          <p:nvPr isPhoto="false"/>
        </p:nvSpPr>
        <p:spPr>
          <a:xfrm flipH="false" flipV="false" rot="0">
            <a:off x="846399" y="1920674"/>
            <a:ext cx="7108578" cy="27079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Проект представляет собой разработку игрового движка или системы симуляции , основанной на парадигме Entity-Component-System (ECS) . Основные цели: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Реализация гибкой архитектуры ECS для управления игровыми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сериализации и десериализации состояния мира (сохранение и загрузка данных).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Обработка физики, включая обнаружение столкновений с использованием динамического BVH (Bounding Volume Hierarchy) 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сетевых функций, таких как серверная часть, клиентское подключение и эхо-обмен сообщениями.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-209550" marL="209550">
              <a:buFont typeface="+mn-lt"/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Интеграция графической системы с использованием OpenGL и шейдеров.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1" name="GroupShape 18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2" name="Shape 182"/>
          <p:cNvSpPr txBox="true"/>
          <p:nvPr isPhoto="false"/>
        </p:nvSpPr>
        <p:spPr>
          <a:xfrm flipH="false" flipV="false" rot="0"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tIns="91425" wrap="square">
            <a:noAutofit/>
          </a:bodyPr>
          <a:p>
            <a:pPr algn="l" indent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Цел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ь и задачи</a:t>
            </a:r>
            <a:r>
              <a:rPr b="true" cap="none" i="false" strike="noStrike" sz="3000" u="none">
                <a:solidFill>
                  <a:srgbClr val="000000"/>
                </a:solidFill>
                <a:latin typeface="Roboto"/>
                <a:ea typeface="Roboto"/>
                <a:cs typeface="Roboto"/>
              </a:rPr>
              <a:t> проекта</a:t>
            </a:r>
            <a:endParaRPr b="true" cap="none" i="false" strike="noStrike" sz="3000" u="none">
              <a:solidFill>
                <a:srgbClr val="000000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hidden="false" id="183" name="Shape 183"/>
          <p:cNvSpPr txBox="true"/>
          <p:nvPr isPhoto="false"/>
        </p:nvSpPr>
        <p:spPr>
          <a:xfrm flipH="false" flipV="false" rot="0">
            <a:off x="846399" y="1920674"/>
            <a:ext cx="7928451" cy="303353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систему компонентов (PositionComponent, VelocityComponent, FuelComponent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контейнерный IoC (Inversion of Control) для управления зависимостями.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Создать динамическую структуру данных (BVH) для эффективного обнаружения столкновений между объектами.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Поддерживать сетевые взаимодействия (сервер/клиент), включая тестирование сетевых возможностей.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Интегрировать библиотеки OpenGL и GLM для рендеринга 3D-сцен.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командную систему для выполнения действий над объектами (например, изменение скорости, поворот и т.д.).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4" name="GroupShape 1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5" name="Shape 185"/>
          <p:cNvSpPr txBox="true"/>
          <p:nvPr isPhoto="false">
            <p:ph idx="0" type="title"/>
          </p:nvPr>
        </p:nvSpPr>
        <p:spPr>
          <a:xfrm flipH="false" flipV="false" rot="0">
            <a:off x="500550" y="330724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Какие технологии использовались</a:t>
            </a:r>
            <a:endParaRPr sz="3000"/>
          </a:p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endParaRPr sz="3000"/>
          </a:p>
        </p:txBody>
      </p:sp>
      <p:sp>
        <p:nvSpPr>
          <p:cNvPr hidden="false" id="186" name="Shape 186"/>
          <p:cNvSpPr txBox="true"/>
          <p:nvPr isPhoto="false"/>
        </p:nvSpPr>
        <p:spPr>
          <a:xfrm flipH="false" flipV="false" rot="0">
            <a:off x="110924" y="1281655"/>
            <a:ext cx="8856838" cy="35760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C++17 / C++20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язык программирования.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OpenGL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графический API для рендеринга.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GLM (OpenGL Mathematics)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библиотека для работы с математикой (векторы, матрицы).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Boost.Asio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сетевого взаимодействия.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 Test (gtest)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фреймворк для написания unit-тестов.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JWT (JSON Web Tokens)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реализации аутентификации и безопасности.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picojson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легковесная библиотека для работы с JSON.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STB Image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загрузки изображений (форматы: JPEG, PNG, BMP и др.).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GLFW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для создания окон и обработки ввода (мышь, клавиатура).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Entity-Component-System (ECS)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— архитектурный паттерн для организации логики игры.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marL="0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7" name="GroupShape 18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8" name="Shape 188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89" name="Shape 189"/>
          <p:cNvSpPr txBox="true"/>
          <p:nvPr isPhoto="false"/>
        </p:nvSpPr>
        <p:spPr>
          <a:xfrm flipH="false" flipV="false" rot="0">
            <a:off x="376177" y="1450452"/>
            <a:ext cx="7795824" cy="352620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Реализованная система ECS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Возможность добавления, удаления и изменения компонентов у сущностей.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Сериализация и десериализация мира (сохранение и восстановление состояния).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работы с неизвестными или отсутствующими компонентами.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Система физики и столкновений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Построена структура данных </a:t>
            </a: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DynamicBVH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обнаружения столкновений.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Тесты показали корректную работу при большом количестве объектов и их перемещении.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Графическая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Шейдеры для освещения, текстурирования и эффектов (SSAO, PBR).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Класс </a:t>
            </a:r>
            <a:r>
              <a:rPr>
                <a:solidFill>
                  <a:schemeClr val="tx1"/>
                </a:solidFill>
                <a:latin typeface="monospace"/>
                <a:ea typeface="monospace"/>
                <a:cs typeface="monospace"/>
              </a:rPr>
              <a:t>Camera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управления камерой и перспективой.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0" name="GroupShape 19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91" name="Shape 191"/>
          <p:cNvSpPr txBox="true"/>
          <p:nvPr isPhoto="false">
            <p:ph idx="0" type="title"/>
          </p:nvPr>
        </p:nvSpPr>
        <p:spPr>
          <a:xfrm flipH="false" flipV="false" rot="0">
            <a:off x="376177" y="280927"/>
            <a:ext cx="8520600" cy="1095900"/>
          </a:xfrm>
          <a:prstGeom prst="rect">
            <a:avLst/>
          </a:prstGeom>
        </p:spPr>
        <p:txBody>
          <a:bodyPr anchor="t" bIns="91425" lIns="91425" rIns="91425" tIns="91425" wrap="square">
            <a:noAutofit/>
          </a:bodyPr>
          <a:lstStyle>
            <a:defPPr/>
            <a:lvl1pPr lvl="0"/>
          </a:lstStyle>
          <a:p>
            <a:pPr algn="l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</a:pPr>
            <a:r>
              <a:rPr sz="3000"/>
              <a:t>Что получилось</a:t>
            </a:r>
            <a:endParaRPr sz="3000"/>
          </a:p>
        </p:txBody>
      </p:sp>
      <p:sp>
        <p:nvSpPr>
          <p:cNvPr hidden="false" id="192" name="Shape 192"/>
          <p:cNvSpPr txBox="true"/>
          <p:nvPr isPhoto="false"/>
        </p:nvSpPr>
        <p:spPr>
          <a:xfrm flipH="false" flipV="false" rot="0">
            <a:off x="400291" y="1788047"/>
            <a:ext cx="7000064" cy="259782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-228600" lvl="0" marL="457200">
              <a:buAutoNum startAt="1" type="arabicPeriod"/>
            </a:lvl1pPr>
            <a:lvl2pPr indent="-228600" lvl="1" marL="914400">
              <a:buAutoNum startAt="1" type="alphaLcPeriod"/>
            </a:lvl2pPr>
            <a:lvl3pPr indent="-228600" lvl="2" marL="1371600">
              <a:buAutoNum startAt="1" type="romanLcPeriod"/>
            </a:lvl3pPr>
            <a:lvl4pPr indent="-228600" lvl="3" marL="1828800">
              <a:buAutoNum startAt="1" type="arabicPeriod"/>
            </a:lvl4pPr>
            <a:lvl5pPr indent="-228600" lvl="4" marL="2286000">
              <a:buAutoNum startAt="1" type="alphaLcPeriod"/>
            </a:lvl5pPr>
            <a:lvl6pPr indent="-228600" lvl="5" marL="2743200">
              <a:buAutoNum startAt="1" type="romanLcPeriod"/>
            </a:lvl6pPr>
            <a:lvl7pPr indent="-228600" lvl="6" marL="3200400">
              <a:buAutoNum startAt="1" type="arabicPeriod"/>
            </a:lvl7pPr>
            <a:lvl8pPr indent="-228600" lvl="7" marL="3657600">
              <a:buAutoNum startAt="1" type="alphaLcPeriod"/>
            </a:lvl8pPr>
            <a:lvl9pPr indent="-228600" lvl="8" marL="4114800">
              <a:buAutoNum startAt="1" type="romanLcPeriod"/>
            </a:lvl9pPr>
          </a:lstStyle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Сетевые возможности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Сервер может управлять несколькими клиентами.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отправки и получения сообщений (эхо-пример).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38100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0" marL="0" marR="0">
              <a:spcBef>
                <a:spcPts val="1344"/>
              </a:spcBef>
              <a:spcAft>
                <a:spcPts val="1344"/>
              </a:spcAft>
              <a:buAutoNum startAt="1" type="arabicPeriod"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Командная система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 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выполнения различных команд над объектами (поворот, изменение скорости, сжигание топлива).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0" lvl="1" marL="381000" marR="0">
              <a:spcBef>
                <a:spcPts val="1344"/>
              </a:spcBef>
              <a:spcAft>
                <a:spcPts val="1344"/>
              </a:spcAft>
              <a:buAutoNum startAt="1" type="alphaLcPeriod"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Механизмы восстановления после ошибок (повтор попытки, логирование).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theme/theme1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2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ppt/theme/theme3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</a:gradFill>
      </a:fillStyleLst>
      <a:lnStyleLst>
        <a:ln w="9525">
          <a:solidFill>
            <a:schemeClr val="phClr">
              <a:shade val="95000"/>
              <a:satMod val="105000"/>
            </a:schemeClr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docProps/app.xml><?xml version="1.0" encoding="utf-8"?>
<Properties xmlns="http://schemas.openxmlformats.org/officeDocument/2006/extended-properties">
  <Template>Normal.dotm</Template>
  <TotalTime>0</TotalTime>
  <DocSecurity>0</DocSecurity>
  <ScaleCrop>false</ScaleCrop>
  <Application>MyOffice-CoreFramework-Linux/37-1367.1082.10011.1001.1@b3a003e1635efaf7dee02644d394ea31ab99fb53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2025-06-11T14:46:32Z</dcterms:created>
  <dcterms:modified xsi:type="dcterms:W3CDTF">2025-06-11T16:21:06Z</dcterms:modified>
</cp:coreProperties>
</file>